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ink/ink2.xml" ContentType="application/inkml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ink/ink1.xml" ContentType="application/inkml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1" r:id="rId4"/>
    <p:sldId id="272" r:id="rId5"/>
    <p:sldId id="284" r:id="rId6"/>
    <p:sldId id="285" r:id="rId7"/>
    <p:sldId id="262" r:id="rId8"/>
    <p:sldId id="263" r:id="rId9"/>
    <p:sldId id="258" r:id="rId10"/>
    <p:sldId id="288" r:id="rId11"/>
    <p:sldId id="289" r:id="rId12"/>
    <p:sldId id="290" r:id="rId13"/>
    <p:sldId id="265" r:id="rId14"/>
    <p:sldId id="259" r:id="rId15"/>
    <p:sldId id="264" r:id="rId16"/>
    <p:sldId id="260" r:id="rId17"/>
    <p:sldId id="267" r:id="rId18"/>
    <p:sldId id="268" r:id="rId19"/>
    <p:sldId id="269" r:id="rId20"/>
    <p:sldId id="270" r:id="rId21"/>
    <p:sldId id="266" r:id="rId22"/>
    <p:sldId id="275" r:id="rId23"/>
    <p:sldId id="274" r:id="rId24"/>
    <p:sldId id="276" r:id="rId25"/>
    <p:sldId id="277" r:id="rId26"/>
    <p:sldId id="278" r:id="rId27"/>
    <p:sldId id="279" r:id="rId28"/>
    <p:sldId id="280" r:id="rId29"/>
    <p:sldId id="286" r:id="rId30"/>
    <p:sldId id="281" r:id="rId31"/>
    <p:sldId id="282" r:id="rId32"/>
    <p:sldId id="283" r:id="rId33"/>
    <p:sldId id="291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8.svg"/><Relationship Id="rId1" Type="http://schemas.openxmlformats.org/officeDocument/2006/relationships/image" Target="../media/image37.png"/><Relationship Id="rId6" Type="http://schemas.openxmlformats.org/officeDocument/2006/relationships/image" Target="../media/image12.svg"/><Relationship Id="rId5" Type="http://schemas.openxmlformats.org/officeDocument/2006/relationships/image" Target="../media/image39.png"/><Relationship Id="rId4" Type="http://schemas.openxmlformats.org/officeDocument/2006/relationships/image" Target="../media/image60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64.svg"/><Relationship Id="rId1" Type="http://schemas.openxmlformats.org/officeDocument/2006/relationships/image" Target="../media/image42.png"/><Relationship Id="rId6" Type="http://schemas.openxmlformats.org/officeDocument/2006/relationships/image" Target="../media/image68.svg"/><Relationship Id="rId5" Type="http://schemas.openxmlformats.org/officeDocument/2006/relationships/image" Target="../media/image44.png"/><Relationship Id="rId4" Type="http://schemas.openxmlformats.org/officeDocument/2006/relationships/image" Target="../media/image6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7.svg"/><Relationship Id="rId1" Type="http://schemas.openxmlformats.org/officeDocument/2006/relationships/image" Target="../media/image50.png"/><Relationship Id="rId6" Type="http://schemas.openxmlformats.org/officeDocument/2006/relationships/image" Target="../media/image81.svg"/><Relationship Id="rId5" Type="http://schemas.openxmlformats.org/officeDocument/2006/relationships/image" Target="../media/image52.png"/><Relationship Id="rId4" Type="http://schemas.openxmlformats.org/officeDocument/2006/relationships/image" Target="../media/image79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95.svg"/><Relationship Id="rId2" Type="http://schemas.openxmlformats.org/officeDocument/2006/relationships/image" Target="../media/image85.svg"/><Relationship Id="rId1" Type="http://schemas.openxmlformats.org/officeDocument/2006/relationships/image" Target="../media/image55.png"/><Relationship Id="rId6" Type="http://schemas.openxmlformats.org/officeDocument/2006/relationships/image" Target="../media/image89.sv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59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107.svg"/><Relationship Id="rId2" Type="http://schemas.openxmlformats.org/officeDocument/2006/relationships/image" Target="../media/image97.svg"/><Relationship Id="rId1" Type="http://schemas.openxmlformats.org/officeDocument/2006/relationships/image" Target="../media/image61.png"/><Relationship Id="rId6" Type="http://schemas.openxmlformats.org/officeDocument/2006/relationships/image" Target="../media/image101.sv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openxmlformats.org/officeDocument/2006/relationships/image" Target="../media/image105.svg"/><Relationship Id="rId4" Type="http://schemas.openxmlformats.org/officeDocument/2006/relationships/image" Target="../media/image99.svg"/><Relationship Id="rId9" Type="http://schemas.openxmlformats.org/officeDocument/2006/relationships/image" Target="../media/image6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Relationship Id="rId1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svg"/><Relationship Id="rId1" Type="http://schemas.openxmlformats.org/officeDocument/2006/relationships/image" Target="../media/image18.png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svg"/><Relationship Id="rId1" Type="http://schemas.openxmlformats.org/officeDocument/2006/relationships/image" Target="../media/image25.png"/><Relationship Id="rId6" Type="http://schemas.openxmlformats.org/officeDocument/2006/relationships/image" Target="../media/image42.sv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50.svg"/><Relationship Id="rId1" Type="http://schemas.openxmlformats.org/officeDocument/2006/relationships/image" Target="../media/image33.png"/><Relationship Id="rId6" Type="http://schemas.openxmlformats.org/officeDocument/2006/relationships/image" Target="../media/image54.svg"/><Relationship Id="rId5" Type="http://schemas.openxmlformats.org/officeDocument/2006/relationships/image" Target="../media/image35.png"/><Relationship Id="rId4" Type="http://schemas.openxmlformats.org/officeDocument/2006/relationships/image" Target="../media/image52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95.svg"/><Relationship Id="rId2" Type="http://schemas.openxmlformats.org/officeDocument/2006/relationships/image" Target="../media/image85.svg"/><Relationship Id="rId1" Type="http://schemas.openxmlformats.org/officeDocument/2006/relationships/image" Target="../media/image55.png"/><Relationship Id="rId6" Type="http://schemas.openxmlformats.org/officeDocument/2006/relationships/image" Target="../media/image89.sv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59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107.svg"/><Relationship Id="rId2" Type="http://schemas.openxmlformats.org/officeDocument/2006/relationships/image" Target="../media/image97.svg"/><Relationship Id="rId1" Type="http://schemas.openxmlformats.org/officeDocument/2006/relationships/image" Target="../media/image61.png"/><Relationship Id="rId6" Type="http://schemas.openxmlformats.org/officeDocument/2006/relationships/image" Target="../media/image101.sv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openxmlformats.org/officeDocument/2006/relationships/image" Target="../media/image105.svg"/><Relationship Id="rId4" Type="http://schemas.openxmlformats.org/officeDocument/2006/relationships/image" Target="../media/image99.svg"/><Relationship Id="rId9" Type="http://schemas.openxmlformats.org/officeDocument/2006/relationships/image" Target="../media/image6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Relationship Id="rId1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svg"/><Relationship Id="rId1" Type="http://schemas.openxmlformats.org/officeDocument/2006/relationships/image" Target="../media/image18.png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svg"/><Relationship Id="rId1" Type="http://schemas.openxmlformats.org/officeDocument/2006/relationships/image" Target="../media/image25.png"/><Relationship Id="rId6" Type="http://schemas.openxmlformats.org/officeDocument/2006/relationships/image" Target="../media/image42.sv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50.svg"/><Relationship Id="rId1" Type="http://schemas.openxmlformats.org/officeDocument/2006/relationships/image" Target="../media/image33.png"/><Relationship Id="rId6" Type="http://schemas.openxmlformats.org/officeDocument/2006/relationships/image" Target="../media/image54.svg"/><Relationship Id="rId5" Type="http://schemas.openxmlformats.org/officeDocument/2006/relationships/image" Target="../media/image35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25F65-091F-4DCE-8825-6AC95087D61D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1E6600-3EB7-4968-8E3F-157DD3CFA17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Dünya olarak geçirdiğimiz süreç herkes için bir takım zorluklar içermektedir.</a:t>
          </a:r>
          <a:endParaRPr lang="en-US" dirty="0"/>
        </a:p>
      </dgm:t>
    </dgm:pt>
    <dgm:pt modelId="{29A5A973-3353-4607-ACF6-EC65A6DFE9A1}" type="parTrans" cxnId="{6BF40DFA-F3A7-4827-A009-C158D9E63171}">
      <dgm:prSet/>
      <dgm:spPr/>
      <dgm:t>
        <a:bodyPr/>
        <a:lstStyle/>
        <a:p>
          <a:endParaRPr lang="en-US"/>
        </a:p>
      </dgm:t>
    </dgm:pt>
    <dgm:pt modelId="{6F0D594E-0588-491D-B59A-F2632BF50715}" type="sibTrans" cxnId="{6BF40DFA-F3A7-4827-A009-C158D9E63171}">
      <dgm:prSet/>
      <dgm:spPr/>
      <dgm:t>
        <a:bodyPr/>
        <a:lstStyle/>
        <a:p>
          <a:endParaRPr lang="en-US"/>
        </a:p>
      </dgm:t>
    </dgm:pt>
    <dgm:pt modelId="{2CDBC7E8-C7B8-4295-BE98-812FD2C12FF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Bizler bu düzen içerisinde dahi sorumluluklarımızı yerine getirebilmeliyiz.</a:t>
          </a:r>
          <a:endParaRPr lang="en-US" dirty="0"/>
        </a:p>
      </dgm:t>
    </dgm:pt>
    <dgm:pt modelId="{06D041C6-868D-42B8-B40B-B43DB2C644CC}" type="parTrans" cxnId="{5D08A010-90AE-4F7B-BD02-D3A5A5DC12FD}">
      <dgm:prSet/>
      <dgm:spPr/>
      <dgm:t>
        <a:bodyPr/>
        <a:lstStyle/>
        <a:p>
          <a:endParaRPr lang="en-US"/>
        </a:p>
      </dgm:t>
    </dgm:pt>
    <dgm:pt modelId="{1EE216BD-301D-4676-8304-FDF5587782B6}" type="sibTrans" cxnId="{5D08A010-90AE-4F7B-BD02-D3A5A5DC12FD}">
      <dgm:prSet/>
      <dgm:spPr/>
      <dgm:t>
        <a:bodyPr/>
        <a:lstStyle/>
        <a:p>
          <a:endParaRPr lang="en-US"/>
        </a:p>
      </dgm:t>
    </dgm:pt>
    <dgm:pt modelId="{8A5F36D9-4C8A-4070-AF4F-6623ED13D5E7}" type="pres">
      <dgm:prSet presAssocID="{98825F65-091F-4DCE-8825-6AC95087D6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041067-5F89-4E18-B283-89BCF7906952}" type="pres">
      <dgm:prSet presAssocID="{111E6600-3EB7-4968-8E3F-157DD3CFA17B}" presName="dummy" presStyleCnt="0"/>
      <dgm:spPr/>
    </dgm:pt>
    <dgm:pt modelId="{FC519CAB-6BC8-41E2-A9BF-E3C328D97626}" type="pres">
      <dgm:prSet presAssocID="{111E6600-3EB7-4968-8E3F-157DD3CFA17B}" presName="node" presStyleLbl="revTx" presStyleIdx="0" presStyleCnt="2" custRadScaleRad="85727" custRadScaleInc="-3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F9502B-A157-4BE0-B6F4-8DE71E5726E1}" type="pres">
      <dgm:prSet presAssocID="{6F0D594E-0588-491D-B59A-F2632BF50715}" presName="sibTrans" presStyleLbl="node1" presStyleIdx="0" presStyleCnt="2"/>
      <dgm:spPr/>
      <dgm:t>
        <a:bodyPr/>
        <a:lstStyle/>
        <a:p>
          <a:endParaRPr lang="tr-TR"/>
        </a:p>
      </dgm:t>
    </dgm:pt>
    <dgm:pt modelId="{3075873F-E53D-4BAB-8658-E8C1EA29DC43}" type="pres">
      <dgm:prSet presAssocID="{2CDBC7E8-C7B8-4295-BE98-812FD2C12FFF}" presName="dummy" presStyleCnt="0"/>
      <dgm:spPr/>
    </dgm:pt>
    <dgm:pt modelId="{108C178F-F7DE-4DF7-93CE-4739517A6580}" type="pres">
      <dgm:prSet presAssocID="{2CDBC7E8-C7B8-4295-BE98-812FD2C12FFF}" presName="node" presStyleLbl="revTx" presStyleIdx="1" presStyleCnt="2" custRadScaleRad="88336" custRadScaleInc="-3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6175A8-755D-4CB5-838A-4091BD8FC400}" type="pres">
      <dgm:prSet presAssocID="{1EE216BD-301D-4676-8304-FDF5587782B6}" presName="sibTrans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B69166A8-3F2F-482C-8076-4008BB654C50}" type="presOf" srcId="{6F0D594E-0588-491D-B59A-F2632BF50715}" destId="{B7F9502B-A157-4BE0-B6F4-8DE71E5726E1}" srcOrd="0" destOrd="0" presId="urn:microsoft.com/office/officeart/2005/8/layout/cycle1"/>
    <dgm:cxn modelId="{8CADEA55-99B0-4716-B189-B49E3C3E15E2}" type="presOf" srcId="{111E6600-3EB7-4968-8E3F-157DD3CFA17B}" destId="{FC519CAB-6BC8-41E2-A9BF-E3C328D97626}" srcOrd="0" destOrd="0" presId="urn:microsoft.com/office/officeart/2005/8/layout/cycle1"/>
    <dgm:cxn modelId="{6DF7511D-7143-4E14-83B6-2A1545826F11}" type="presOf" srcId="{98825F65-091F-4DCE-8825-6AC95087D61D}" destId="{8A5F36D9-4C8A-4070-AF4F-6623ED13D5E7}" srcOrd="0" destOrd="0" presId="urn:microsoft.com/office/officeart/2005/8/layout/cycle1"/>
    <dgm:cxn modelId="{6BF40DFA-F3A7-4827-A009-C158D9E63171}" srcId="{98825F65-091F-4DCE-8825-6AC95087D61D}" destId="{111E6600-3EB7-4968-8E3F-157DD3CFA17B}" srcOrd="0" destOrd="0" parTransId="{29A5A973-3353-4607-ACF6-EC65A6DFE9A1}" sibTransId="{6F0D594E-0588-491D-B59A-F2632BF50715}"/>
    <dgm:cxn modelId="{8395CB49-8B08-4D4A-A86C-B60E6CE99C29}" type="presOf" srcId="{1EE216BD-301D-4676-8304-FDF5587782B6}" destId="{B66175A8-755D-4CB5-838A-4091BD8FC400}" srcOrd="0" destOrd="0" presId="urn:microsoft.com/office/officeart/2005/8/layout/cycle1"/>
    <dgm:cxn modelId="{5D08A010-90AE-4F7B-BD02-D3A5A5DC12FD}" srcId="{98825F65-091F-4DCE-8825-6AC95087D61D}" destId="{2CDBC7E8-C7B8-4295-BE98-812FD2C12FFF}" srcOrd="1" destOrd="0" parTransId="{06D041C6-868D-42B8-B40B-B43DB2C644CC}" sibTransId="{1EE216BD-301D-4676-8304-FDF5587782B6}"/>
    <dgm:cxn modelId="{8235EA8C-51DF-4088-90D8-FB57DF6423A4}" type="presOf" srcId="{2CDBC7E8-C7B8-4295-BE98-812FD2C12FFF}" destId="{108C178F-F7DE-4DF7-93CE-4739517A6580}" srcOrd="0" destOrd="0" presId="urn:microsoft.com/office/officeart/2005/8/layout/cycle1"/>
    <dgm:cxn modelId="{9D55E4BB-6D55-4647-AA33-FD0B980C7ED0}" type="presParOf" srcId="{8A5F36D9-4C8A-4070-AF4F-6623ED13D5E7}" destId="{5E041067-5F89-4E18-B283-89BCF7906952}" srcOrd="0" destOrd="0" presId="urn:microsoft.com/office/officeart/2005/8/layout/cycle1"/>
    <dgm:cxn modelId="{A716A69C-EC49-45E7-9FE1-2B0113D796ED}" type="presParOf" srcId="{8A5F36D9-4C8A-4070-AF4F-6623ED13D5E7}" destId="{FC519CAB-6BC8-41E2-A9BF-E3C328D97626}" srcOrd="1" destOrd="0" presId="urn:microsoft.com/office/officeart/2005/8/layout/cycle1"/>
    <dgm:cxn modelId="{A4AB49E6-1B99-4FF8-AFA3-A751F41E27F1}" type="presParOf" srcId="{8A5F36D9-4C8A-4070-AF4F-6623ED13D5E7}" destId="{B7F9502B-A157-4BE0-B6F4-8DE71E5726E1}" srcOrd="2" destOrd="0" presId="urn:microsoft.com/office/officeart/2005/8/layout/cycle1"/>
    <dgm:cxn modelId="{B9863266-2F34-41F2-8EE6-9A46E703ABD1}" type="presParOf" srcId="{8A5F36D9-4C8A-4070-AF4F-6623ED13D5E7}" destId="{3075873F-E53D-4BAB-8658-E8C1EA29DC43}" srcOrd="3" destOrd="0" presId="urn:microsoft.com/office/officeart/2005/8/layout/cycle1"/>
    <dgm:cxn modelId="{EA60BA7E-301A-4813-BCF0-D005E7C975C5}" type="presParOf" srcId="{8A5F36D9-4C8A-4070-AF4F-6623ED13D5E7}" destId="{108C178F-F7DE-4DF7-93CE-4739517A6580}" srcOrd="4" destOrd="0" presId="urn:microsoft.com/office/officeart/2005/8/layout/cycle1"/>
    <dgm:cxn modelId="{713F0452-A52F-45BB-9CFF-A0D36A4AF880}" type="presParOf" srcId="{8A5F36D9-4C8A-4070-AF4F-6623ED13D5E7}" destId="{B66175A8-755D-4CB5-838A-4091BD8FC40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0E224A-A937-4090-A8EE-3864ED38EEF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7DBDC81-ADEA-4396-94B9-DB2EA1489349}">
      <dgm:prSet/>
      <dgm:spPr/>
      <dgm:t>
        <a:bodyPr/>
        <a:lstStyle/>
        <a:p>
          <a:pPr>
            <a:defRPr cap="all"/>
          </a:pPr>
          <a:r>
            <a:rPr lang="tr-TR"/>
            <a:t>Konuyu tam anlamadan soru çözmeye geçme</a:t>
          </a:r>
          <a:endParaRPr lang="en-US"/>
        </a:p>
      </dgm:t>
    </dgm:pt>
    <dgm:pt modelId="{61531E69-497B-4C7C-B4E8-BC7FD7E85F8D}" type="parTrans" cxnId="{42F98592-BCC0-4FC2-8017-1895428DA3E7}">
      <dgm:prSet/>
      <dgm:spPr/>
      <dgm:t>
        <a:bodyPr/>
        <a:lstStyle/>
        <a:p>
          <a:endParaRPr lang="en-US"/>
        </a:p>
      </dgm:t>
    </dgm:pt>
    <dgm:pt modelId="{7931EC2F-0EFB-4A21-A8AC-E20313B7DF31}" type="sibTrans" cxnId="{42F98592-BCC0-4FC2-8017-1895428DA3E7}">
      <dgm:prSet/>
      <dgm:spPr/>
      <dgm:t>
        <a:bodyPr/>
        <a:lstStyle/>
        <a:p>
          <a:endParaRPr lang="en-US"/>
        </a:p>
      </dgm:t>
    </dgm:pt>
    <dgm:pt modelId="{600320FB-DEAC-4608-853F-0CF785862AF5}">
      <dgm:prSet/>
      <dgm:spPr/>
      <dgm:t>
        <a:bodyPr/>
        <a:lstStyle/>
        <a:p>
          <a:pPr>
            <a:defRPr cap="all"/>
          </a:pPr>
          <a:r>
            <a:rPr lang="tr-TR"/>
            <a:t>Konu sırasına önem ver (Özellikle sayısal derslerde)</a:t>
          </a:r>
          <a:endParaRPr lang="en-US"/>
        </a:p>
      </dgm:t>
    </dgm:pt>
    <dgm:pt modelId="{FC7AAC22-24B9-466D-B36D-AEA0E90662C5}" type="parTrans" cxnId="{AE6467B8-15E6-4F41-BFB6-29205DB5E72D}">
      <dgm:prSet/>
      <dgm:spPr/>
      <dgm:t>
        <a:bodyPr/>
        <a:lstStyle/>
        <a:p>
          <a:endParaRPr lang="en-US"/>
        </a:p>
      </dgm:t>
    </dgm:pt>
    <dgm:pt modelId="{744A8350-F5B1-40AD-921C-64AD40225443}" type="sibTrans" cxnId="{AE6467B8-15E6-4F41-BFB6-29205DB5E72D}">
      <dgm:prSet/>
      <dgm:spPr/>
      <dgm:t>
        <a:bodyPr/>
        <a:lstStyle/>
        <a:p>
          <a:endParaRPr lang="en-US"/>
        </a:p>
      </dgm:t>
    </dgm:pt>
    <dgm:pt modelId="{01950E54-3A4F-4CF6-8CC1-658A232B172B}">
      <dgm:prSet/>
      <dgm:spPr/>
      <dgm:t>
        <a:bodyPr/>
        <a:lstStyle/>
        <a:p>
          <a:pPr>
            <a:defRPr cap="all"/>
          </a:pPr>
          <a:r>
            <a:rPr lang="tr-TR"/>
            <a:t>Ezberleme, temel kavramları öğren. </a:t>
          </a:r>
          <a:endParaRPr lang="en-US"/>
        </a:p>
      </dgm:t>
    </dgm:pt>
    <dgm:pt modelId="{00BEF4FB-AC89-400E-826E-2FCED95422E9}" type="parTrans" cxnId="{4241DCD2-E727-406F-B3F0-176A2188D1AF}">
      <dgm:prSet/>
      <dgm:spPr/>
      <dgm:t>
        <a:bodyPr/>
        <a:lstStyle/>
        <a:p>
          <a:endParaRPr lang="en-US"/>
        </a:p>
      </dgm:t>
    </dgm:pt>
    <dgm:pt modelId="{DFACB1B1-6228-46AE-87C5-E64B9D8E7CAC}" type="sibTrans" cxnId="{4241DCD2-E727-406F-B3F0-176A2188D1AF}">
      <dgm:prSet/>
      <dgm:spPr/>
      <dgm:t>
        <a:bodyPr/>
        <a:lstStyle/>
        <a:p>
          <a:endParaRPr lang="en-US"/>
        </a:p>
      </dgm:t>
    </dgm:pt>
    <dgm:pt modelId="{35BC5C61-7B40-49DC-BFBD-F95742D74102}" type="pres">
      <dgm:prSet presAssocID="{E20E224A-A937-4090-A8EE-3864ED38EEF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9A5F64D-5F8E-4E7A-91CD-796251125F7B}" type="pres">
      <dgm:prSet presAssocID="{F7DBDC81-ADEA-4396-94B9-DB2EA1489349}" presName="compNode" presStyleCnt="0"/>
      <dgm:spPr/>
    </dgm:pt>
    <dgm:pt modelId="{3127B2DF-9BC1-4EB9-B6B2-A868E4BD5929}" type="pres">
      <dgm:prSet presAssocID="{F7DBDC81-ADEA-4396-94B9-DB2EA1489349}" presName="iconBgRect" presStyleLbl="bgShp" presStyleIdx="0" presStyleCnt="3"/>
      <dgm:spPr/>
    </dgm:pt>
    <dgm:pt modelId="{FE3C7125-BC5A-4070-958A-F42A9C81D2FF}" type="pres">
      <dgm:prSet presAssocID="{F7DBDC81-ADEA-4396-94B9-DB2EA148934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Questions"/>
        </a:ext>
      </dgm:extLst>
    </dgm:pt>
    <dgm:pt modelId="{6BB655C4-47C0-4428-A49C-93C0048B1CF4}" type="pres">
      <dgm:prSet presAssocID="{F7DBDC81-ADEA-4396-94B9-DB2EA1489349}" presName="spaceRect" presStyleCnt="0"/>
      <dgm:spPr/>
    </dgm:pt>
    <dgm:pt modelId="{34A026C2-1A79-4BB3-BFBA-741C076A2FDB}" type="pres">
      <dgm:prSet presAssocID="{F7DBDC81-ADEA-4396-94B9-DB2EA148934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8D0109F-9402-4E77-A787-640F7346EA17}" type="pres">
      <dgm:prSet presAssocID="{7931EC2F-0EFB-4A21-A8AC-E20313B7DF31}" presName="sibTrans" presStyleCnt="0"/>
      <dgm:spPr/>
    </dgm:pt>
    <dgm:pt modelId="{6EC3E156-3BFD-42E7-9BB6-4723CD83BB41}" type="pres">
      <dgm:prSet presAssocID="{600320FB-DEAC-4608-853F-0CF785862AF5}" presName="compNode" presStyleCnt="0"/>
      <dgm:spPr/>
    </dgm:pt>
    <dgm:pt modelId="{210EACE9-5BCB-452E-9474-24095CD13702}" type="pres">
      <dgm:prSet presAssocID="{600320FB-DEAC-4608-853F-0CF785862AF5}" presName="iconBgRect" presStyleLbl="bgShp" presStyleIdx="1" presStyleCnt="3"/>
      <dgm:spPr/>
    </dgm:pt>
    <dgm:pt modelId="{8320C44F-1A99-4F6C-9C41-32F48EC968DB}" type="pres">
      <dgm:prSet presAssocID="{600320FB-DEAC-4608-853F-0CF785862AF5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Computer"/>
        </a:ext>
      </dgm:extLst>
    </dgm:pt>
    <dgm:pt modelId="{A2B412D0-8B5C-47C9-BB95-49FD1565ECC2}" type="pres">
      <dgm:prSet presAssocID="{600320FB-DEAC-4608-853F-0CF785862AF5}" presName="spaceRect" presStyleCnt="0"/>
      <dgm:spPr/>
    </dgm:pt>
    <dgm:pt modelId="{6CA474AB-0C5F-4B56-90FF-FB00D28E9755}" type="pres">
      <dgm:prSet presAssocID="{600320FB-DEAC-4608-853F-0CF785862AF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498DCC5-121D-4B08-8D34-7E53FA33B49A}" type="pres">
      <dgm:prSet presAssocID="{744A8350-F5B1-40AD-921C-64AD40225443}" presName="sibTrans" presStyleCnt="0"/>
      <dgm:spPr/>
    </dgm:pt>
    <dgm:pt modelId="{FE7EF57E-C9D6-469C-BF09-3B89F9F6DFF5}" type="pres">
      <dgm:prSet presAssocID="{01950E54-3A4F-4CF6-8CC1-658A232B172B}" presName="compNode" presStyleCnt="0"/>
      <dgm:spPr/>
    </dgm:pt>
    <dgm:pt modelId="{AD7A3AB0-1058-4CDC-A938-DCB0D30F4FF1}" type="pres">
      <dgm:prSet presAssocID="{01950E54-3A4F-4CF6-8CC1-658A232B172B}" presName="iconBgRect" presStyleLbl="bgShp" presStyleIdx="2" presStyleCnt="3"/>
      <dgm:spPr/>
    </dgm:pt>
    <dgm:pt modelId="{1BF7F83F-3B33-4B06-8B1C-E4453AC02398}" type="pres">
      <dgm:prSet presAssocID="{01950E54-3A4F-4CF6-8CC1-658A232B172B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Books"/>
        </a:ext>
      </dgm:extLst>
    </dgm:pt>
    <dgm:pt modelId="{EC732C66-0DBD-4E9B-B780-989156C7EAE7}" type="pres">
      <dgm:prSet presAssocID="{01950E54-3A4F-4CF6-8CC1-658A232B172B}" presName="spaceRect" presStyleCnt="0"/>
      <dgm:spPr/>
    </dgm:pt>
    <dgm:pt modelId="{F8E7D01B-7793-461F-8C22-95E6DEB99591}" type="pres">
      <dgm:prSet presAssocID="{01950E54-3A4F-4CF6-8CC1-658A232B172B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09B8E8-E9AA-4366-9A8B-F05C9D88F527}" type="presOf" srcId="{01950E54-3A4F-4CF6-8CC1-658A232B172B}" destId="{F8E7D01B-7793-461F-8C22-95E6DEB99591}" srcOrd="0" destOrd="0" presId="urn:microsoft.com/office/officeart/2018/5/layout/IconCircleLabelList"/>
    <dgm:cxn modelId="{42F98592-BCC0-4FC2-8017-1895428DA3E7}" srcId="{E20E224A-A937-4090-A8EE-3864ED38EEF1}" destId="{F7DBDC81-ADEA-4396-94B9-DB2EA1489349}" srcOrd="0" destOrd="0" parTransId="{61531E69-497B-4C7C-B4E8-BC7FD7E85F8D}" sibTransId="{7931EC2F-0EFB-4A21-A8AC-E20313B7DF31}"/>
    <dgm:cxn modelId="{4241DCD2-E727-406F-B3F0-176A2188D1AF}" srcId="{E20E224A-A937-4090-A8EE-3864ED38EEF1}" destId="{01950E54-3A4F-4CF6-8CC1-658A232B172B}" srcOrd="2" destOrd="0" parTransId="{00BEF4FB-AC89-400E-826E-2FCED95422E9}" sibTransId="{DFACB1B1-6228-46AE-87C5-E64B9D8E7CAC}"/>
    <dgm:cxn modelId="{3C149F2A-B9F8-4EA8-A89E-4A3E931200D7}" type="presOf" srcId="{F7DBDC81-ADEA-4396-94B9-DB2EA1489349}" destId="{34A026C2-1A79-4BB3-BFBA-741C076A2FDB}" srcOrd="0" destOrd="0" presId="urn:microsoft.com/office/officeart/2018/5/layout/IconCircleLabelList"/>
    <dgm:cxn modelId="{AE6467B8-15E6-4F41-BFB6-29205DB5E72D}" srcId="{E20E224A-A937-4090-A8EE-3864ED38EEF1}" destId="{600320FB-DEAC-4608-853F-0CF785862AF5}" srcOrd="1" destOrd="0" parTransId="{FC7AAC22-24B9-466D-B36D-AEA0E90662C5}" sibTransId="{744A8350-F5B1-40AD-921C-64AD40225443}"/>
    <dgm:cxn modelId="{D6E3EAD6-612C-4BB3-9FE0-50937FBBF7F3}" type="presOf" srcId="{E20E224A-A937-4090-A8EE-3864ED38EEF1}" destId="{35BC5C61-7B40-49DC-BFBD-F95742D74102}" srcOrd="0" destOrd="0" presId="urn:microsoft.com/office/officeart/2018/5/layout/IconCircleLabelList"/>
    <dgm:cxn modelId="{D9F2640A-BD22-440E-BE64-9EDA2E0AC7F4}" type="presOf" srcId="{600320FB-DEAC-4608-853F-0CF785862AF5}" destId="{6CA474AB-0C5F-4B56-90FF-FB00D28E9755}" srcOrd="0" destOrd="0" presId="urn:microsoft.com/office/officeart/2018/5/layout/IconCircleLabelList"/>
    <dgm:cxn modelId="{7A272F99-C212-4A75-ABDE-BF24E8033E57}" type="presParOf" srcId="{35BC5C61-7B40-49DC-BFBD-F95742D74102}" destId="{D9A5F64D-5F8E-4E7A-91CD-796251125F7B}" srcOrd="0" destOrd="0" presId="urn:microsoft.com/office/officeart/2018/5/layout/IconCircleLabelList"/>
    <dgm:cxn modelId="{09294373-C836-4344-A700-DE015C55B275}" type="presParOf" srcId="{D9A5F64D-5F8E-4E7A-91CD-796251125F7B}" destId="{3127B2DF-9BC1-4EB9-B6B2-A868E4BD5929}" srcOrd="0" destOrd="0" presId="urn:microsoft.com/office/officeart/2018/5/layout/IconCircleLabelList"/>
    <dgm:cxn modelId="{ACB62298-7AB2-4BD4-8832-517F99953506}" type="presParOf" srcId="{D9A5F64D-5F8E-4E7A-91CD-796251125F7B}" destId="{FE3C7125-BC5A-4070-958A-F42A9C81D2FF}" srcOrd="1" destOrd="0" presId="urn:microsoft.com/office/officeart/2018/5/layout/IconCircleLabelList"/>
    <dgm:cxn modelId="{F0EE02CA-A749-475F-BAC7-F5506EE69DF8}" type="presParOf" srcId="{D9A5F64D-5F8E-4E7A-91CD-796251125F7B}" destId="{6BB655C4-47C0-4428-A49C-93C0048B1CF4}" srcOrd="2" destOrd="0" presId="urn:microsoft.com/office/officeart/2018/5/layout/IconCircleLabelList"/>
    <dgm:cxn modelId="{17FB9735-FBCE-4302-8EAB-2D54D1DEF474}" type="presParOf" srcId="{D9A5F64D-5F8E-4E7A-91CD-796251125F7B}" destId="{34A026C2-1A79-4BB3-BFBA-741C076A2FDB}" srcOrd="3" destOrd="0" presId="urn:microsoft.com/office/officeart/2018/5/layout/IconCircleLabelList"/>
    <dgm:cxn modelId="{7F84B90E-1B8A-4454-BEFA-111016313166}" type="presParOf" srcId="{35BC5C61-7B40-49DC-BFBD-F95742D74102}" destId="{28D0109F-9402-4E77-A787-640F7346EA17}" srcOrd="1" destOrd="0" presId="urn:microsoft.com/office/officeart/2018/5/layout/IconCircleLabelList"/>
    <dgm:cxn modelId="{6720911A-99B9-4E25-AB48-FEF22261779F}" type="presParOf" srcId="{35BC5C61-7B40-49DC-BFBD-F95742D74102}" destId="{6EC3E156-3BFD-42E7-9BB6-4723CD83BB41}" srcOrd="2" destOrd="0" presId="urn:microsoft.com/office/officeart/2018/5/layout/IconCircleLabelList"/>
    <dgm:cxn modelId="{7ED53DAA-E6D6-4031-8D71-124C1E54EAF5}" type="presParOf" srcId="{6EC3E156-3BFD-42E7-9BB6-4723CD83BB41}" destId="{210EACE9-5BCB-452E-9474-24095CD13702}" srcOrd="0" destOrd="0" presId="urn:microsoft.com/office/officeart/2018/5/layout/IconCircleLabelList"/>
    <dgm:cxn modelId="{BF5A5259-4034-4CD9-8121-9916270DA615}" type="presParOf" srcId="{6EC3E156-3BFD-42E7-9BB6-4723CD83BB41}" destId="{8320C44F-1A99-4F6C-9C41-32F48EC968DB}" srcOrd="1" destOrd="0" presId="urn:microsoft.com/office/officeart/2018/5/layout/IconCircleLabelList"/>
    <dgm:cxn modelId="{79730FDB-1221-43BB-BCDA-C073546CBA52}" type="presParOf" srcId="{6EC3E156-3BFD-42E7-9BB6-4723CD83BB41}" destId="{A2B412D0-8B5C-47C9-BB95-49FD1565ECC2}" srcOrd="2" destOrd="0" presId="urn:microsoft.com/office/officeart/2018/5/layout/IconCircleLabelList"/>
    <dgm:cxn modelId="{6B09A9AC-7FAF-40F2-A50B-99FE08B89512}" type="presParOf" srcId="{6EC3E156-3BFD-42E7-9BB6-4723CD83BB41}" destId="{6CA474AB-0C5F-4B56-90FF-FB00D28E9755}" srcOrd="3" destOrd="0" presId="urn:microsoft.com/office/officeart/2018/5/layout/IconCircleLabelList"/>
    <dgm:cxn modelId="{E8ECDA27-F9C8-49C1-A8AB-056E39753FB7}" type="presParOf" srcId="{35BC5C61-7B40-49DC-BFBD-F95742D74102}" destId="{0498DCC5-121D-4B08-8D34-7E53FA33B49A}" srcOrd="3" destOrd="0" presId="urn:microsoft.com/office/officeart/2018/5/layout/IconCircleLabelList"/>
    <dgm:cxn modelId="{5C4BC635-0A47-4E82-A3C2-D37C41E20486}" type="presParOf" srcId="{35BC5C61-7B40-49DC-BFBD-F95742D74102}" destId="{FE7EF57E-C9D6-469C-BF09-3B89F9F6DFF5}" srcOrd="4" destOrd="0" presId="urn:microsoft.com/office/officeart/2018/5/layout/IconCircleLabelList"/>
    <dgm:cxn modelId="{7B825367-78B9-4482-9CC5-6F8A1D51AA6A}" type="presParOf" srcId="{FE7EF57E-C9D6-469C-BF09-3B89F9F6DFF5}" destId="{AD7A3AB0-1058-4CDC-A938-DCB0D30F4FF1}" srcOrd="0" destOrd="0" presId="urn:microsoft.com/office/officeart/2018/5/layout/IconCircleLabelList"/>
    <dgm:cxn modelId="{811CB75F-124D-4260-8F7F-318D154B9F83}" type="presParOf" srcId="{FE7EF57E-C9D6-469C-BF09-3B89F9F6DFF5}" destId="{1BF7F83F-3B33-4B06-8B1C-E4453AC02398}" srcOrd="1" destOrd="0" presId="urn:microsoft.com/office/officeart/2018/5/layout/IconCircleLabelList"/>
    <dgm:cxn modelId="{A3CF7A67-F93B-4B92-BF96-70989F5AA69C}" type="presParOf" srcId="{FE7EF57E-C9D6-469C-BF09-3B89F9F6DFF5}" destId="{EC732C66-0DBD-4E9B-B780-989156C7EAE7}" srcOrd="2" destOrd="0" presId="urn:microsoft.com/office/officeart/2018/5/layout/IconCircleLabelList"/>
    <dgm:cxn modelId="{5ECC99B3-5E93-4DFA-AF3A-ADCD79A01877}" type="presParOf" srcId="{FE7EF57E-C9D6-469C-BF09-3B89F9F6DFF5}" destId="{F8E7D01B-7793-461F-8C22-95E6DEB9959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68785-BCDC-4C11-8F0E-CBAE2745A1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E3AD69-3514-46EB-81A5-CF375E17856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Aydınlık bir yer</a:t>
          </a:r>
          <a:endParaRPr lang="en-US"/>
        </a:p>
      </dgm:t>
    </dgm:pt>
    <dgm:pt modelId="{8D98CEAB-C8CC-4E56-8E54-B01604223F5A}" type="parTrans" cxnId="{8528DC8B-37A9-4945-BA3F-796157922826}">
      <dgm:prSet/>
      <dgm:spPr/>
      <dgm:t>
        <a:bodyPr/>
        <a:lstStyle/>
        <a:p>
          <a:endParaRPr lang="en-US"/>
        </a:p>
      </dgm:t>
    </dgm:pt>
    <dgm:pt modelId="{9C6A06E2-EE70-40DA-B34C-6C614FF4EAD1}" type="sibTrans" cxnId="{8528DC8B-37A9-4945-BA3F-796157922826}">
      <dgm:prSet/>
      <dgm:spPr/>
      <dgm:t>
        <a:bodyPr/>
        <a:lstStyle/>
        <a:p>
          <a:endParaRPr lang="en-US"/>
        </a:p>
      </dgm:t>
    </dgm:pt>
    <dgm:pt modelId="{4A268B05-8A90-4615-9C64-D59DFB63B15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Masa ve benzeri yerler (Yatakta güzel kitap okunur)</a:t>
          </a:r>
          <a:endParaRPr lang="en-US"/>
        </a:p>
      </dgm:t>
    </dgm:pt>
    <dgm:pt modelId="{0A7A6F64-4998-4775-8110-E904ADB140C5}" type="parTrans" cxnId="{14265296-A0E0-46E6-AB18-A15E32F13794}">
      <dgm:prSet/>
      <dgm:spPr/>
      <dgm:t>
        <a:bodyPr/>
        <a:lstStyle/>
        <a:p>
          <a:endParaRPr lang="en-US"/>
        </a:p>
      </dgm:t>
    </dgm:pt>
    <dgm:pt modelId="{3FB1B873-7D78-4999-B924-8CDB02C0C45F}" type="sibTrans" cxnId="{14265296-A0E0-46E6-AB18-A15E32F13794}">
      <dgm:prSet/>
      <dgm:spPr/>
      <dgm:t>
        <a:bodyPr/>
        <a:lstStyle/>
        <a:p>
          <a:endParaRPr lang="en-US"/>
        </a:p>
      </dgm:t>
    </dgm:pt>
    <dgm:pt modelId="{64DF49A9-BE17-4C8C-A43E-03CC8476B93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İsteğe göre sakin bir müzik</a:t>
          </a:r>
          <a:endParaRPr lang="en-US"/>
        </a:p>
      </dgm:t>
    </dgm:pt>
    <dgm:pt modelId="{AA6E01BF-CC3D-420F-B7AD-32DBDBAF0D2A}" type="parTrans" cxnId="{E24FAB0A-DA76-430A-BB54-D0371D3FCA8F}">
      <dgm:prSet/>
      <dgm:spPr/>
      <dgm:t>
        <a:bodyPr/>
        <a:lstStyle/>
        <a:p>
          <a:endParaRPr lang="en-US"/>
        </a:p>
      </dgm:t>
    </dgm:pt>
    <dgm:pt modelId="{34B039AF-C048-4A8E-B60C-5A60671E5381}" type="sibTrans" cxnId="{E24FAB0A-DA76-430A-BB54-D0371D3FCA8F}">
      <dgm:prSet/>
      <dgm:spPr/>
      <dgm:t>
        <a:bodyPr/>
        <a:lstStyle/>
        <a:p>
          <a:endParaRPr lang="en-US"/>
        </a:p>
      </dgm:t>
    </dgm:pt>
    <dgm:pt modelId="{D1F71E9F-6FE0-4485-B4D0-2D750190839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Ve sadece çalışacağın şey</a:t>
          </a:r>
          <a:endParaRPr lang="en-US"/>
        </a:p>
      </dgm:t>
    </dgm:pt>
    <dgm:pt modelId="{842EB130-2008-44BD-9295-7BCC9A0BE743}" type="parTrans" cxnId="{05D0431E-0C71-4907-8928-C0D6C4E24D4E}">
      <dgm:prSet/>
      <dgm:spPr/>
      <dgm:t>
        <a:bodyPr/>
        <a:lstStyle/>
        <a:p>
          <a:endParaRPr lang="en-US"/>
        </a:p>
      </dgm:t>
    </dgm:pt>
    <dgm:pt modelId="{A348213A-08B7-4A93-911C-ACCE364CD453}" type="sibTrans" cxnId="{05D0431E-0C71-4907-8928-C0D6C4E24D4E}">
      <dgm:prSet/>
      <dgm:spPr/>
      <dgm:t>
        <a:bodyPr/>
        <a:lstStyle/>
        <a:p>
          <a:endParaRPr lang="en-US"/>
        </a:p>
      </dgm:t>
    </dgm:pt>
    <dgm:pt modelId="{15E17E40-8491-40F5-800A-131DACDE49A1}" type="pres">
      <dgm:prSet presAssocID="{3DE68785-BCDC-4C11-8F0E-CBAE2745A16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CC5815-B5CF-491C-BEEE-C5DB5DF319DA}" type="pres">
      <dgm:prSet presAssocID="{2BE3AD69-3514-46EB-81A5-CF375E178565}" presName="compNode" presStyleCnt="0"/>
      <dgm:spPr/>
    </dgm:pt>
    <dgm:pt modelId="{F273CA44-B1CF-4C8B-BE9C-2AC276CD7081}" type="pres">
      <dgm:prSet presAssocID="{2BE3AD69-3514-46EB-81A5-CF375E178565}" presName="bgRect" presStyleLbl="bgShp" presStyleIdx="0" presStyleCnt="4"/>
      <dgm:spPr/>
    </dgm:pt>
    <dgm:pt modelId="{85C6BD46-7C4F-4272-AF46-56D31C386662}" type="pres">
      <dgm:prSet presAssocID="{2BE3AD69-3514-46EB-81A5-CF375E17856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Streetlight"/>
        </a:ext>
      </dgm:extLst>
    </dgm:pt>
    <dgm:pt modelId="{86A1F4F3-7E6A-49E4-9C5C-9AA998DEC0C3}" type="pres">
      <dgm:prSet presAssocID="{2BE3AD69-3514-46EB-81A5-CF375E178565}" presName="spaceRect" presStyleCnt="0"/>
      <dgm:spPr/>
    </dgm:pt>
    <dgm:pt modelId="{8A89EC12-2C7B-4185-885E-B93014822F23}" type="pres">
      <dgm:prSet presAssocID="{2BE3AD69-3514-46EB-81A5-CF375E17856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8852BFB-4036-48A1-B527-8661421F4B50}" type="pres">
      <dgm:prSet presAssocID="{9C6A06E2-EE70-40DA-B34C-6C614FF4EAD1}" presName="sibTrans" presStyleCnt="0"/>
      <dgm:spPr/>
    </dgm:pt>
    <dgm:pt modelId="{69A4DEE6-10F6-44E9-AE34-F8412852CBA5}" type="pres">
      <dgm:prSet presAssocID="{4A268B05-8A90-4615-9C64-D59DFB63B155}" presName="compNode" presStyleCnt="0"/>
      <dgm:spPr/>
    </dgm:pt>
    <dgm:pt modelId="{77A8BA90-5734-4B8F-9CEC-BAB7D7954F3B}" type="pres">
      <dgm:prSet presAssocID="{4A268B05-8A90-4615-9C64-D59DFB63B155}" presName="bgRect" presStyleLbl="bgShp" presStyleIdx="1" presStyleCnt="4"/>
      <dgm:spPr/>
    </dgm:pt>
    <dgm:pt modelId="{B8D8E556-9682-49F1-8874-4CDC4D57BCF2}" type="pres">
      <dgm:prSet presAssocID="{4A268B05-8A90-4615-9C64-D59DFB63B155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Books"/>
        </a:ext>
      </dgm:extLst>
    </dgm:pt>
    <dgm:pt modelId="{068A23D6-2D17-45DA-AFC5-36A68C8A618E}" type="pres">
      <dgm:prSet presAssocID="{4A268B05-8A90-4615-9C64-D59DFB63B155}" presName="spaceRect" presStyleCnt="0"/>
      <dgm:spPr/>
    </dgm:pt>
    <dgm:pt modelId="{1CFCE184-1DEF-4145-9057-DF41C20444D4}" type="pres">
      <dgm:prSet presAssocID="{4A268B05-8A90-4615-9C64-D59DFB63B155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5975C0F-A40F-4EBE-8A94-5ADEBAE7DE3A}" type="pres">
      <dgm:prSet presAssocID="{3FB1B873-7D78-4999-B924-8CDB02C0C45F}" presName="sibTrans" presStyleCnt="0"/>
      <dgm:spPr/>
    </dgm:pt>
    <dgm:pt modelId="{3A82FC31-141E-4EFE-A7E4-BA8ED7014E61}" type="pres">
      <dgm:prSet presAssocID="{64DF49A9-BE17-4C8C-A43E-03CC8476B935}" presName="compNode" presStyleCnt="0"/>
      <dgm:spPr/>
    </dgm:pt>
    <dgm:pt modelId="{9AB1F002-724B-4083-8B8D-FC442CD4B480}" type="pres">
      <dgm:prSet presAssocID="{64DF49A9-BE17-4C8C-A43E-03CC8476B935}" presName="bgRect" presStyleLbl="bgShp" presStyleIdx="2" presStyleCnt="4"/>
      <dgm:spPr/>
    </dgm:pt>
    <dgm:pt modelId="{5D6AB0E0-7E31-4379-8635-7975B58A8F4D}" type="pres">
      <dgm:prSet presAssocID="{64DF49A9-BE17-4C8C-A43E-03CC8476B935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Treble clef"/>
        </a:ext>
      </dgm:extLst>
    </dgm:pt>
    <dgm:pt modelId="{65BBF8DC-6C33-4B95-886B-9E187327C1F1}" type="pres">
      <dgm:prSet presAssocID="{64DF49A9-BE17-4C8C-A43E-03CC8476B935}" presName="spaceRect" presStyleCnt="0"/>
      <dgm:spPr/>
    </dgm:pt>
    <dgm:pt modelId="{D55DD35D-DB7F-412B-A504-C7A2DDD7B0C7}" type="pres">
      <dgm:prSet presAssocID="{64DF49A9-BE17-4C8C-A43E-03CC8476B93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CD7541F-BBF1-42E7-9A5E-0D26A50E2928}" type="pres">
      <dgm:prSet presAssocID="{34B039AF-C048-4A8E-B60C-5A60671E5381}" presName="sibTrans" presStyleCnt="0"/>
      <dgm:spPr/>
    </dgm:pt>
    <dgm:pt modelId="{D1CAAEC3-A455-4631-A527-AC8B3A71AE76}" type="pres">
      <dgm:prSet presAssocID="{D1F71E9F-6FE0-4485-B4D0-2D7501908395}" presName="compNode" presStyleCnt="0"/>
      <dgm:spPr/>
    </dgm:pt>
    <dgm:pt modelId="{09063F12-520A-4E31-90EB-1B3DC2CAD48F}" type="pres">
      <dgm:prSet presAssocID="{D1F71E9F-6FE0-4485-B4D0-2D7501908395}" presName="bgRect" presStyleLbl="bgShp" presStyleIdx="3" presStyleCnt="4"/>
      <dgm:spPr/>
    </dgm:pt>
    <dgm:pt modelId="{35255D3F-7DE2-4D64-B8EA-783DC4778E20}" type="pres">
      <dgm:prSet presAssocID="{D1F71E9F-6FE0-4485-B4D0-2D7501908395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Moustache Face with Solid Fill"/>
        </a:ext>
      </dgm:extLst>
    </dgm:pt>
    <dgm:pt modelId="{2152EAA1-DA30-47AE-8B81-D82EE281F1C8}" type="pres">
      <dgm:prSet presAssocID="{D1F71E9F-6FE0-4485-B4D0-2D7501908395}" presName="spaceRect" presStyleCnt="0"/>
      <dgm:spPr/>
    </dgm:pt>
    <dgm:pt modelId="{99B3B56C-F3C6-4325-8483-6DA0D24D4530}" type="pres">
      <dgm:prSet presAssocID="{D1F71E9F-6FE0-4485-B4D0-2D750190839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CAE0E85C-3C1B-406A-8E0B-9D9D79E44355}" type="presOf" srcId="{64DF49A9-BE17-4C8C-A43E-03CC8476B935}" destId="{D55DD35D-DB7F-412B-A504-C7A2DDD7B0C7}" srcOrd="0" destOrd="0" presId="urn:microsoft.com/office/officeart/2018/2/layout/IconVerticalSolidList"/>
    <dgm:cxn modelId="{37A83EC2-682A-426F-91A5-6564016868AE}" type="presOf" srcId="{4A268B05-8A90-4615-9C64-D59DFB63B155}" destId="{1CFCE184-1DEF-4145-9057-DF41C20444D4}" srcOrd="0" destOrd="0" presId="urn:microsoft.com/office/officeart/2018/2/layout/IconVerticalSolidList"/>
    <dgm:cxn modelId="{14265296-A0E0-46E6-AB18-A15E32F13794}" srcId="{3DE68785-BCDC-4C11-8F0E-CBAE2745A16C}" destId="{4A268B05-8A90-4615-9C64-D59DFB63B155}" srcOrd="1" destOrd="0" parTransId="{0A7A6F64-4998-4775-8110-E904ADB140C5}" sibTransId="{3FB1B873-7D78-4999-B924-8CDB02C0C45F}"/>
    <dgm:cxn modelId="{05D0431E-0C71-4907-8928-C0D6C4E24D4E}" srcId="{3DE68785-BCDC-4C11-8F0E-CBAE2745A16C}" destId="{D1F71E9F-6FE0-4485-B4D0-2D7501908395}" srcOrd="3" destOrd="0" parTransId="{842EB130-2008-44BD-9295-7BCC9A0BE743}" sibTransId="{A348213A-08B7-4A93-911C-ACCE364CD453}"/>
    <dgm:cxn modelId="{8528DC8B-37A9-4945-BA3F-796157922826}" srcId="{3DE68785-BCDC-4C11-8F0E-CBAE2745A16C}" destId="{2BE3AD69-3514-46EB-81A5-CF375E178565}" srcOrd="0" destOrd="0" parTransId="{8D98CEAB-C8CC-4E56-8E54-B01604223F5A}" sibTransId="{9C6A06E2-EE70-40DA-B34C-6C614FF4EAD1}"/>
    <dgm:cxn modelId="{EB589D58-D83B-40CA-B6FE-7109DCA00861}" type="presOf" srcId="{D1F71E9F-6FE0-4485-B4D0-2D7501908395}" destId="{99B3B56C-F3C6-4325-8483-6DA0D24D4530}" srcOrd="0" destOrd="0" presId="urn:microsoft.com/office/officeart/2018/2/layout/IconVerticalSolidList"/>
    <dgm:cxn modelId="{550F9547-2C1F-4710-A76D-0364971CA6F5}" type="presOf" srcId="{3DE68785-BCDC-4C11-8F0E-CBAE2745A16C}" destId="{15E17E40-8491-40F5-800A-131DACDE49A1}" srcOrd="0" destOrd="0" presId="urn:microsoft.com/office/officeart/2018/2/layout/IconVerticalSolidList"/>
    <dgm:cxn modelId="{E24FAB0A-DA76-430A-BB54-D0371D3FCA8F}" srcId="{3DE68785-BCDC-4C11-8F0E-CBAE2745A16C}" destId="{64DF49A9-BE17-4C8C-A43E-03CC8476B935}" srcOrd="2" destOrd="0" parTransId="{AA6E01BF-CC3D-420F-B7AD-32DBDBAF0D2A}" sibTransId="{34B039AF-C048-4A8E-B60C-5A60671E5381}"/>
    <dgm:cxn modelId="{D70DA552-4461-4E9C-B397-DA96046B6903}" type="presOf" srcId="{2BE3AD69-3514-46EB-81A5-CF375E178565}" destId="{8A89EC12-2C7B-4185-885E-B93014822F23}" srcOrd="0" destOrd="0" presId="urn:microsoft.com/office/officeart/2018/2/layout/IconVerticalSolidList"/>
    <dgm:cxn modelId="{3537E01A-BED0-430E-9514-6F35B14B0712}" type="presParOf" srcId="{15E17E40-8491-40F5-800A-131DACDE49A1}" destId="{5ACC5815-B5CF-491C-BEEE-C5DB5DF319DA}" srcOrd="0" destOrd="0" presId="urn:microsoft.com/office/officeart/2018/2/layout/IconVerticalSolidList"/>
    <dgm:cxn modelId="{55D36235-F07B-4107-80C3-E342DCE18DEF}" type="presParOf" srcId="{5ACC5815-B5CF-491C-BEEE-C5DB5DF319DA}" destId="{F273CA44-B1CF-4C8B-BE9C-2AC276CD7081}" srcOrd="0" destOrd="0" presId="urn:microsoft.com/office/officeart/2018/2/layout/IconVerticalSolidList"/>
    <dgm:cxn modelId="{83EFCE01-4DE9-4DA7-B05A-D5E3B44359DA}" type="presParOf" srcId="{5ACC5815-B5CF-491C-BEEE-C5DB5DF319DA}" destId="{85C6BD46-7C4F-4272-AF46-56D31C386662}" srcOrd="1" destOrd="0" presId="urn:microsoft.com/office/officeart/2018/2/layout/IconVerticalSolidList"/>
    <dgm:cxn modelId="{0817F64D-040F-4AF3-9E46-B1E39BF57A6C}" type="presParOf" srcId="{5ACC5815-B5CF-491C-BEEE-C5DB5DF319DA}" destId="{86A1F4F3-7E6A-49E4-9C5C-9AA998DEC0C3}" srcOrd="2" destOrd="0" presId="urn:microsoft.com/office/officeart/2018/2/layout/IconVerticalSolidList"/>
    <dgm:cxn modelId="{CA044774-B289-4222-B6A9-505805957E08}" type="presParOf" srcId="{5ACC5815-B5CF-491C-BEEE-C5DB5DF319DA}" destId="{8A89EC12-2C7B-4185-885E-B93014822F23}" srcOrd="3" destOrd="0" presId="urn:microsoft.com/office/officeart/2018/2/layout/IconVerticalSolidList"/>
    <dgm:cxn modelId="{B6C111E7-2E7E-470E-8B10-9F70436E6459}" type="presParOf" srcId="{15E17E40-8491-40F5-800A-131DACDE49A1}" destId="{C8852BFB-4036-48A1-B527-8661421F4B50}" srcOrd="1" destOrd="0" presId="urn:microsoft.com/office/officeart/2018/2/layout/IconVerticalSolidList"/>
    <dgm:cxn modelId="{81F3A015-2373-4DEB-B228-83F9BC0E4647}" type="presParOf" srcId="{15E17E40-8491-40F5-800A-131DACDE49A1}" destId="{69A4DEE6-10F6-44E9-AE34-F8412852CBA5}" srcOrd="2" destOrd="0" presId="urn:microsoft.com/office/officeart/2018/2/layout/IconVerticalSolidList"/>
    <dgm:cxn modelId="{2DA7164E-AB14-425D-9844-2C55452D71F6}" type="presParOf" srcId="{69A4DEE6-10F6-44E9-AE34-F8412852CBA5}" destId="{77A8BA90-5734-4B8F-9CEC-BAB7D7954F3B}" srcOrd="0" destOrd="0" presId="urn:microsoft.com/office/officeart/2018/2/layout/IconVerticalSolidList"/>
    <dgm:cxn modelId="{DA252DB4-4657-416F-9A2E-3BEC682AF8FB}" type="presParOf" srcId="{69A4DEE6-10F6-44E9-AE34-F8412852CBA5}" destId="{B8D8E556-9682-49F1-8874-4CDC4D57BCF2}" srcOrd="1" destOrd="0" presId="urn:microsoft.com/office/officeart/2018/2/layout/IconVerticalSolidList"/>
    <dgm:cxn modelId="{B0320300-4C27-4F11-86B6-5C606593BC41}" type="presParOf" srcId="{69A4DEE6-10F6-44E9-AE34-F8412852CBA5}" destId="{068A23D6-2D17-45DA-AFC5-36A68C8A618E}" srcOrd="2" destOrd="0" presId="urn:microsoft.com/office/officeart/2018/2/layout/IconVerticalSolidList"/>
    <dgm:cxn modelId="{3D5A8F34-1109-4BA8-9ACF-B4545B35BAFC}" type="presParOf" srcId="{69A4DEE6-10F6-44E9-AE34-F8412852CBA5}" destId="{1CFCE184-1DEF-4145-9057-DF41C20444D4}" srcOrd="3" destOrd="0" presId="urn:microsoft.com/office/officeart/2018/2/layout/IconVerticalSolidList"/>
    <dgm:cxn modelId="{5C784E21-0AE5-47FF-B990-22BF98A6172F}" type="presParOf" srcId="{15E17E40-8491-40F5-800A-131DACDE49A1}" destId="{65975C0F-A40F-4EBE-8A94-5ADEBAE7DE3A}" srcOrd="3" destOrd="0" presId="urn:microsoft.com/office/officeart/2018/2/layout/IconVerticalSolidList"/>
    <dgm:cxn modelId="{EFEF9E0A-F3BE-4412-8F04-434096D46104}" type="presParOf" srcId="{15E17E40-8491-40F5-800A-131DACDE49A1}" destId="{3A82FC31-141E-4EFE-A7E4-BA8ED7014E61}" srcOrd="4" destOrd="0" presId="urn:microsoft.com/office/officeart/2018/2/layout/IconVerticalSolidList"/>
    <dgm:cxn modelId="{BD0AC371-9354-455F-A6D0-60B1A863D1ED}" type="presParOf" srcId="{3A82FC31-141E-4EFE-A7E4-BA8ED7014E61}" destId="{9AB1F002-724B-4083-8B8D-FC442CD4B480}" srcOrd="0" destOrd="0" presId="urn:microsoft.com/office/officeart/2018/2/layout/IconVerticalSolidList"/>
    <dgm:cxn modelId="{8DEA8289-0B06-4924-A530-08FC52E6D5E5}" type="presParOf" srcId="{3A82FC31-141E-4EFE-A7E4-BA8ED7014E61}" destId="{5D6AB0E0-7E31-4379-8635-7975B58A8F4D}" srcOrd="1" destOrd="0" presId="urn:microsoft.com/office/officeart/2018/2/layout/IconVerticalSolidList"/>
    <dgm:cxn modelId="{8E98730F-B978-43C8-AC0B-B5702B949678}" type="presParOf" srcId="{3A82FC31-141E-4EFE-A7E4-BA8ED7014E61}" destId="{65BBF8DC-6C33-4B95-886B-9E187327C1F1}" srcOrd="2" destOrd="0" presId="urn:microsoft.com/office/officeart/2018/2/layout/IconVerticalSolidList"/>
    <dgm:cxn modelId="{A8E186C9-9C25-41C0-A198-43457880746F}" type="presParOf" srcId="{3A82FC31-141E-4EFE-A7E4-BA8ED7014E61}" destId="{D55DD35D-DB7F-412B-A504-C7A2DDD7B0C7}" srcOrd="3" destOrd="0" presId="urn:microsoft.com/office/officeart/2018/2/layout/IconVerticalSolidList"/>
    <dgm:cxn modelId="{5625CEDE-CD3F-4FA6-94BD-5BB899A80D3E}" type="presParOf" srcId="{15E17E40-8491-40F5-800A-131DACDE49A1}" destId="{8CD7541F-BBF1-42E7-9A5E-0D26A50E2928}" srcOrd="5" destOrd="0" presId="urn:microsoft.com/office/officeart/2018/2/layout/IconVerticalSolidList"/>
    <dgm:cxn modelId="{92903E75-EED2-4723-8A93-9A05A63ABCB0}" type="presParOf" srcId="{15E17E40-8491-40F5-800A-131DACDE49A1}" destId="{D1CAAEC3-A455-4631-A527-AC8B3A71AE76}" srcOrd="6" destOrd="0" presId="urn:microsoft.com/office/officeart/2018/2/layout/IconVerticalSolidList"/>
    <dgm:cxn modelId="{245725EF-15C3-4D22-8636-D30175F6205A}" type="presParOf" srcId="{D1CAAEC3-A455-4631-A527-AC8B3A71AE76}" destId="{09063F12-520A-4E31-90EB-1B3DC2CAD48F}" srcOrd="0" destOrd="0" presId="urn:microsoft.com/office/officeart/2018/2/layout/IconVerticalSolidList"/>
    <dgm:cxn modelId="{72652DA9-A87A-4BCC-9496-C85CCF3F6DEF}" type="presParOf" srcId="{D1CAAEC3-A455-4631-A527-AC8B3A71AE76}" destId="{35255D3F-7DE2-4D64-B8EA-783DC4778E20}" srcOrd="1" destOrd="0" presId="urn:microsoft.com/office/officeart/2018/2/layout/IconVerticalSolidList"/>
    <dgm:cxn modelId="{719E0B4E-A680-4481-9C0A-DDA598103544}" type="presParOf" srcId="{D1CAAEC3-A455-4631-A527-AC8B3A71AE76}" destId="{2152EAA1-DA30-47AE-8B81-D82EE281F1C8}" srcOrd="2" destOrd="0" presId="urn:microsoft.com/office/officeart/2018/2/layout/IconVerticalSolidList"/>
    <dgm:cxn modelId="{4F6736A8-39C0-4A69-84F2-E6814F639019}" type="presParOf" srcId="{D1CAAEC3-A455-4631-A527-AC8B3A71AE76}" destId="{99B3B56C-F3C6-4325-8483-6DA0D24D45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4F1042-A6E2-4896-A85A-A2C30A6BC6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725951-BE89-4238-A457-36CEE59ADE39}">
      <dgm:prSet/>
      <dgm:spPr/>
      <dgm:t>
        <a:bodyPr/>
        <a:lstStyle/>
        <a:p>
          <a:r>
            <a:rPr lang="tr-TR"/>
            <a:t>1. dönem konuları</a:t>
          </a:r>
          <a:endParaRPr lang="en-US"/>
        </a:p>
      </dgm:t>
    </dgm:pt>
    <dgm:pt modelId="{4DAD0056-E440-4BB8-B277-EF0FA772E988}" type="parTrans" cxnId="{4901611F-007D-4627-8779-65A34862FAFD}">
      <dgm:prSet/>
      <dgm:spPr/>
      <dgm:t>
        <a:bodyPr/>
        <a:lstStyle/>
        <a:p>
          <a:endParaRPr lang="en-US"/>
        </a:p>
      </dgm:t>
    </dgm:pt>
    <dgm:pt modelId="{8AACCCD8-E20A-478E-AC2B-CEC925050BAD}" type="sibTrans" cxnId="{4901611F-007D-4627-8779-65A34862FAFD}">
      <dgm:prSet/>
      <dgm:spPr/>
      <dgm:t>
        <a:bodyPr/>
        <a:lstStyle/>
        <a:p>
          <a:endParaRPr lang="en-US"/>
        </a:p>
      </dgm:t>
    </dgm:pt>
    <dgm:pt modelId="{60BDED6D-4BB1-4980-8BA7-22292A0A138D}">
      <dgm:prSet/>
      <dgm:spPr/>
      <dgm:t>
        <a:bodyPr/>
        <a:lstStyle/>
        <a:p>
          <a:r>
            <a:rPr lang="tr-TR" dirty="0"/>
            <a:t>Bol bol tekrar ve soru çöz</a:t>
          </a:r>
          <a:endParaRPr lang="en-US" dirty="0"/>
        </a:p>
      </dgm:t>
    </dgm:pt>
    <dgm:pt modelId="{62587859-FA3D-4682-B318-620D04A482D0}" type="parTrans" cxnId="{A2C87E0C-23CF-4F2A-A2BF-7A384A24D752}">
      <dgm:prSet/>
      <dgm:spPr/>
      <dgm:t>
        <a:bodyPr/>
        <a:lstStyle/>
        <a:p>
          <a:endParaRPr lang="en-US"/>
        </a:p>
      </dgm:t>
    </dgm:pt>
    <dgm:pt modelId="{E1328A70-031A-4C9B-A11B-C6A979D8592D}" type="sibTrans" cxnId="{A2C87E0C-23CF-4F2A-A2BF-7A384A24D752}">
      <dgm:prSet/>
      <dgm:spPr/>
      <dgm:t>
        <a:bodyPr/>
        <a:lstStyle/>
        <a:p>
          <a:endParaRPr lang="en-US"/>
        </a:p>
      </dgm:t>
    </dgm:pt>
    <dgm:pt modelId="{67FDCEE6-FFBB-474B-B96F-8D697A751B6D}">
      <dgm:prSet/>
      <dgm:spPr/>
      <dgm:t>
        <a:bodyPr/>
        <a:lstStyle/>
        <a:p>
          <a:r>
            <a:rPr lang="tr-TR"/>
            <a:t>Deneme</a:t>
          </a:r>
          <a:endParaRPr lang="en-US"/>
        </a:p>
      </dgm:t>
    </dgm:pt>
    <dgm:pt modelId="{90E0EC36-3657-4337-9279-71E9EF104736}" type="parTrans" cxnId="{DAFB57D1-4582-4230-AB51-23CE0238BC0C}">
      <dgm:prSet/>
      <dgm:spPr/>
      <dgm:t>
        <a:bodyPr/>
        <a:lstStyle/>
        <a:p>
          <a:endParaRPr lang="en-US"/>
        </a:p>
      </dgm:t>
    </dgm:pt>
    <dgm:pt modelId="{AF775199-B279-441A-B226-593EF1A01687}" type="sibTrans" cxnId="{DAFB57D1-4582-4230-AB51-23CE0238BC0C}">
      <dgm:prSet/>
      <dgm:spPr/>
      <dgm:t>
        <a:bodyPr/>
        <a:lstStyle/>
        <a:p>
          <a:endParaRPr lang="en-US"/>
        </a:p>
      </dgm:t>
    </dgm:pt>
    <dgm:pt modelId="{F67D1677-125B-4BFA-A3C6-5F5CBE8A1B69}" type="pres">
      <dgm:prSet presAssocID="{474F1042-A6E2-4896-A85A-A2C30A6BC6A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9FD32A-F79E-4818-A1F0-4514ED6D1CDA}" type="pres">
      <dgm:prSet presAssocID="{C6725951-BE89-4238-A457-36CEE59ADE39}" presName="compNode" presStyleCnt="0"/>
      <dgm:spPr/>
    </dgm:pt>
    <dgm:pt modelId="{9EA5C29D-F31B-47D0-A8BE-3C75A8C1390C}" type="pres">
      <dgm:prSet presAssocID="{C6725951-BE89-4238-A457-36CEE59ADE39}" presName="bgRect" presStyleLbl="bgShp" presStyleIdx="0" presStyleCnt="3"/>
      <dgm:spPr/>
    </dgm:pt>
    <dgm:pt modelId="{BDEE0B4F-F43E-4D39-AE05-48505D3DDC0A}" type="pres">
      <dgm:prSet presAssocID="{C6725951-BE89-4238-A457-36CEE59ADE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Books"/>
        </a:ext>
      </dgm:extLst>
    </dgm:pt>
    <dgm:pt modelId="{DA7E46A8-B4B0-4DBF-AA3A-DFE354FF87FD}" type="pres">
      <dgm:prSet presAssocID="{C6725951-BE89-4238-A457-36CEE59ADE39}" presName="spaceRect" presStyleCnt="0"/>
      <dgm:spPr/>
    </dgm:pt>
    <dgm:pt modelId="{010E5C13-34AD-4C00-91DC-14621426FAB4}" type="pres">
      <dgm:prSet presAssocID="{C6725951-BE89-4238-A457-36CEE59ADE3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453FFCF-40FD-4946-9BAA-475244171CA0}" type="pres">
      <dgm:prSet presAssocID="{8AACCCD8-E20A-478E-AC2B-CEC925050BAD}" presName="sibTrans" presStyleCnt="0"/>
      <dgm:spPr/>
    </dgm:pt>
    <dgm:pt modelId="{B833952D-BF87-430A-A09B-E828A46C1187}" type="pres">
      <dgm:prSet presAssocID="{60BDED6D-4BB1-4980-8BA7-22292A0A138D}" presName="compNode" presStyleCnt="0"/>
      <dgm:spPr/>
    </dgm:pt>
    <dgm:pt modelId="{42CA7AD2-A02A-404A-AA91-E03D2CA31586}" type="pres">
      <dgm:prSet presAssocID="{60BDED6D-4BB1-4980-8BA7-22292A0A138D}" presName="bgRect" presStyleLbl="bgShp" presStyleIdx="1" presStyleCnt="3"/>
      <dgm:spPr/>
    </dgm:pt>
    <dgm:pt modelId="{FD72DC70-5896-4FBF-BC88-4F8F231384FC}" type="pres">
      <dgm:prSet presAssocID="{60BDED6D-4BB1-4980-8BA7-22292A0A138D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Questions"/>
        </a:ext>
      </dgm:extLst>
    </dgm:pt>
    <dgm:pt modelId="{2382FA87-0C63-4DC4-909C-3443A28C4DD1}" type="pres">
      <dgm:prSet presAssocID="{60BDED6D-4BB1-4980-8BA7-22292A0A138D}" presName="spaceRect" presStyleCnt="0"/>
      <dgm:spPr/>
    </dgm:pt>
    <dgm:pt modelId="{9A8794C5-04B9-4727-9C10-03CADB5654DA}" type="pres">
      <dgm:prSet presAssocID="{60BDED6D-4BB1-4980-8BA7-22292A0A138D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635E8CB-86C7-4455-993E-0DD8DCE5002F}" type="pres">
      <dgm:prSet presAssocID="{E1328A70-031A-4C9B-A11B-C6A979D8592D}" presName="sibTrans" presStyleCnt="0"/>
      <dgm:spPr/>
    </dgm:pt>
    <dgm:pt modelId="{CF3C03F0-2027-4647-89A3-AA870AA8D4B2}" type="pres">
      <dgm:prSet presAssocID="{67FDCEE6-FFBB-474B-B96F-8D697A751B6D}" presName="compNode" presStyleCnt="0"/>
      <dgm:spPr/>
    </dgm:pt>
    <dgm:pt modelId="{39DF3336-7A0A-4B31-B96A-3A360E151513}" type="pres">
      <dgm:prSet presAssocID="{67FDCEE6-FFBB-474B-B96F-8D697A751B6D}" presName="bgRect" presStyleLbl="bgShp" presStyleIdx="2" presStyleCnt="3"/>
      <dgm:spPr/>
    </dgm:pt>
    <dgm:pt modelId="{5D959559-1D9C-4EDF-94FC-4726D5FBD695}" type="pres">
      <dgm:prSet presAssocID="{67FDCEE6-FFBB-474B-B96F-8D697A751B6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Checklist"/>
        </a:ext>
      </dgm:extLst>
    </dgm:pt>
    <dgm:pt modelId="{EB7BB534-7B35-4547-8A44-61DDC3E19B5B}" type="pres">
      <dgm:prSet presAssocID="{67FDCEE6-FFBB-474B-B96F-8D697A751B6D}" presName="spaceRect" presStyleCnt="0"/>
      <dgm:spPr/>
    </dgm:pt>
    <dgm:pt modelId="{DF6FD9FF-5E9B-4E77-96EF-BB61E9312308}" type="pres">
      <dgm:prSet presAssocID="{67FDCEE6-FFBB-474B-B96F-8D697A751B6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4901611F-007D-4627-8779-65A34862FAFD}" srcId="{474F1042-A6E2-4896-A85A-A2C30A6BC6A6}" destId="{C6725951-BE89-4238-A457-36CEE59ADE39}" srcOrd="0" destOrd="0" parTransId="{4DAD0056-E440-4BB8-B277-EF0FA772E988}" sibTransId="{8AACCCD8-E20A-478E-AC2B-CEC925050BAD}"/>
    <dgm:cxn modelId="{A2C87E0C-23CF-4F2A-A2BF-7A384A24D752}" srcId="{474F1042-A6E2-4896-A85A-A2C30A6BC6A6}" destId="{60BDED6D-4BB1-4980-8BA7-22292A0A138D}" srcOrd="1" destOrd="0" parTransId="{62587859-FA3D-4682-B318-620D04A482D0}" sibTransId="{E1328A70-031A-4C9B-A11B-C6A979D8592D}"/>
    <dgm:cxn modelId="{E00F4034-83AD-4BAC-AAB7-592E76407861}" type="presOf" srcId="{60BDED6D-4BB1-4980-8BA7-22292A0A138D}" destId="{9A8794C5-04B9-4727-9C10-03CADB5654DA}" srcOrd="0" destOrd="0" presId="urn:microsoft.com/office/officeart/2018/2/layout/IconVerticalSolidList"/>
    <dgm:cxn modelId="{DAFB57D1-4582-4230-AB51-23CE0238BC0C}" srcId="{474F1042-A6E2-4896-A85A-A2C30A6BC6A6}" destId="{67FDCEE6-FFBB-474B-B96F-8D697A751B6D}" srcOrd="2" destOrd="0" parTransId="{90E0EC36-3657-4337-9279-71E9EF104736}" sibTransId="{AF775199-B279-441A-B226-593EF1A01687}"/>
    <dgm:cxn modelId="{BD436E8E-C70D-4CC8-B449-4218D0701E36}" type="presOf" srcId="{C6725951-BE89-4238-A457-36CEE59ADE39}" destId="{010E5C13-34AD-4C00-91DC-14621426FAB4}" srcOrd="0" destOrd="0" presId="urn:microsoft.com/office/officeart/2018/2/layout/IconVerticalSolidList"/>
    <dgm:cxn modelId="{4C4E28B4-3C39-4FA0-AC9F-93E22770503F}" type="presOf" srcId="{474F1042-A6E2-4896-A85A-A2C30A6BC6A6}" destId="{F67D1677-125B-4BFA-A3C6-5F5CBE8A1B69}" srcOrd="0" destOrd="0" presId="urn:microsoft.com/office/officeart/2018/2/layout/IconVerticalSolidList"/>
    <dgm:cxn modelId="{206F6A2F-4B4C-4DF8-B1C2-E511E3399B9E}" type="presOf" srcId="{67FDCEE6-FFBB-474B-B96F-8D697A751B6D}" destId="{DF6FD9FF-5E9B-4E77-96EF-BB61E9312308}" srcOrd="0" destOrd="0" presId="urn:microsoft.com/office/officeart/2018/2/layout/IconVerticalSolidList"/>
    <dgm:cxn modelId="{427919EA-A301-4D30-9DEB-0C07CD61795F}" type="presParOf" srcId="{F67D1677-125B-4BFA-A3C6-5F5CBE8A1B69}" destId="{E69FD32A-F79E-4818-A1F0-4514ED6D1CDA}" srcOrd="0" destOrd="0" presId="urn:microsoft.com/office/officeart/2018/2/layout/IconVerticalSolidList"/>
    <dgm:cxn modelId="{A2A848ED-D13B-468B-951E-EA651AD8499F}" type="presParOf" srcId="{E69FD32A-F79E-4818-A1F0-4514ED6D1CDA}" destId="{9EA5C29D-F31B-47D0-A8BE-3C75A8C1390C}" srcOrd="0" destOrd="0" presId="urn:microsoft.com/office/officeart/2018/2/layout/IconVerticalSolidList"/>
    <dgm:cxn modelId="{3B31FA42-2281-4A48-86DE-6FE4EC974313}" type="presParOf" srcId="{E69FD32A-F79E-4818-A1F0-4514ED6D1CDA}" destId="{BDEE0B4F-F43E-4D39-AE05-48505D3DDC0A}" srcOrd="1" destOrd="0" presId="urn:microsoft.com/office/officeart/2018/2/layout/IconVerticalSolidList"/>
    <dgm:cxn modelId="{3B464B42-C976-430C-8FD5-D47104D09318}" type="presParOf" srcId="{E69FD32A-F79E-4818-A1F0-4514ED6D1CDA}" destId="{DA7E46A8-B4B0-4DBF-AA3A-DFE354FF87FD}" srcOrd="2" destOrd="0" presId="urn:microsoft.com/office/officeart/2018/2/layout/IconVerticalSolidList"/>
    <dgm:cxn modelId="{0BE05618-3E91-4903-AF75-6F082725A79B}" type="presParOf" srcId="{E69FD32A-F79E-4818-A1F0-4514ED6D1CDA}" destId="{010E5C13-34AD-4C00-91DC-14621426FAB4}" srcOrd="3" destOrd="0" presId="urn:microsoft.com/office/officeart/2018/2/layout/IconVerticalSolidList"/>
    <dgm:cxn modelId="{26BAE311-4971-4CDA-ADD9-1D0BDA88027F}" type="presParOf" srcId="{F67D1677-125B-4BFA-A3C6-5F5CBE8A1B69}" destId="{5453FFCF-40FD-4946-9BAA-475244171CA0}" srcOrd="1" destOrd="0" presId="urn:microsoft.com/office/officeart/2018/2/layout/IconVerticalSolidList"/>
    <dgm:cxn modelId="{CE098D75-5AD6-4A1F-93DA-398B6FD1B4C6}" type="presParOf" srcId="{F67D1677-125B-4BFA-A3C6-5F5CBE8A1B69}" destId="{B833952D-BF87-430A-A09B-E828A46C1187}" srcOrd="2" destOrd="0" presId="urn:microsoft.com/office/officeart/2018/2/layout/IconVerticalSolidList"/>
    <dgm:cxn modelId="{01824222-55C8-4F4F-9F2C-268024E4EDF7}" type="presParOf" srcId="{B833952D-BF87-430A-A09B-E828A46C1187}" destId="{42CA7AD2-A02A-404A-AA91-E03D2CA31586}" srcOrd="0" destOrd="0" presId="urn:microsoft.com/office/officeart/2018/2/layout/IconVerticalSolidList"/>
    <dgm:cxn modelId="{056FDFA7-C763-4D1D-9B69-A74638FA667B}" type="presParOf" srcId="{B833952D-BF87-430A-A09B-E828A46C1187}" destId="{FD72DC70-5896-4FBF-BC88-4F8F231384FC}" srcOrd="1" destOrd="0" presId="urn:microsoft.com/office/officeart/2018/2/layout/IconVerticalSolidList"/>
    <dgm:cxn modelId="{0D5663AD-FEFC-4006-A051-2C7CEFE0BAD3}" type="presParOf" srcId="{B833952D-BF87-430A-A09B-E828A46C1187}" destId="{2382FA87-0C63-4DC4-909C-3443A28C4DD1}" srcOrd="2" destOrd="0" presId="urn:microsoft.com/office/officeart/2018/2/layout/IconVerticalSolidList"/>
    <dgm:cxn modelId="{D71DD229-682E-48E0-A763-627B1EFA78E5}" type="presParOf" srcId="{B833952D-BF87-430A-A09B-E828A46C1187}" destId="{9A8794C5-04B9-4727-9C10-03CADB5654DA}" srcOrd="3" destOrd="0" presId="urn:microsoft.com/office/officeart/2018/2/layout/IconVerticalSolidList"/>
    <dgm:cxn modelId="{230999D7-E5DC-4F99-934F-5711F2549AA9}" type="presParOf" srcId="{F67D1677-125B-4BFA-A3C6-5F5CBE8A1B69}" destId="{4635E8CB-86C7-4455-993E-0DD8DCE5002F}" srcOrd="3" destOrd="0" presId="urn:microsoft.com/office/officeart/2018/2/layout/IconVerticalSolidList"/>
    <dgm:cxn modelId="{5888D256-EAD5-45C7-8A6F-16B7D4F25FB4}" type="presParOf" srcId="{F67D1677-125B-4BFA-A3C6-5F5CBE8A1B69}" destId="{CF3C03F0-2027-4647-89A3-AA870AA8D4B2}" srcOrd="4" destOrd="0" presId="urn:microsoft.com/office/officeart/2018/2/layout/IconVerticalSolidList"/>
    <dgm:cxn modelId="{AD7ACE79-79B4-4985-B927-E7063D57858A}" type="presParOf" srcId="{CF3C03F0-2027-4647-89A3-AA870AA8D4B2}" destId="{39DF3336-7A0A-4B31-B96A-3A360E151513}" srcOrd="0" destOrd="0" presId="urn:microsoft.com/office/officeart/2018/2/layout/IconVerticalSolidList"/>
    <dgm:cxn modelId="{D2A0CDDB-386B-4152-B4C4-DB998297627B}" type="presParOf" srcId="{CF3C03F0-2027-4647-89A3-AA870AA8D4B2}" destId="{5D959559-1D9C-4EDF-94FC-4726D5FBD695}" srcOrd="1" destOrd="0" presId="urn:microsoft.com/office/officeart/2018/2/layout/IconVerticalSolidList"/>
    <dgm:cxn modelId="{9187E317-F47B-463E-A4C2-53515CC82E38}" type="presParOf" srcId="{CF3C03F0-2027-4647-89A3-AA870AA8D4B2}" destId="{EB7BB534-7B35-4547-8A44-61DDC3E19B5B}" srcOrd="2" destOrd="0" presId="urn:microsoft.com/office/officeart/2018/2/layout/IconVerticalSolidList"/>
    <dgm:cxn modelId="{A5933DC5-183D-4621-AF44-E57BA0474A96}" type="presParOf" srcId="{CF3C03F0-2027-4647-89A3-AA870AA8D4B2}" destId="{DF6FD9FF-5E9B-4E77-96EF-BB61E93123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EFC741-10AB-4AE0-9A7C-DE97BA3E949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0F4E997-EFDE-4AD8-949C-9EC072126BC0}">
      <dgm:prSet/>
      <dgm:spPr/>
      <dgm:t>
        <a:bodyPr/>
        <a:lstStyle/>
        <a:p>
          <a:r>
            <a:rPr lang="tr-TR"/>
            <a:t>Zamanı değerlendir.</a:t>
          </a:r>
          <a:endParaRPr lang="en-US"/>
        </a:p>
      </dgm:t>
    </dgm:pt>
    <dgm:pt modelId="{C118E8BC-577A-41A1-A26B-5A0F9483E2A0}" type="parTrans" cxnId="{2C5BF221-A989-4618-8DCA-EEC7299CFBBE}">
      <dgm:prSet/>
      <dgm:spPr/>
      <dgm:t>
        <a:bodyPr/>
        <a:lstStyle/>
        <a:p>
          <a:endParaRPr lang="en-US"/>
        </a:p>
      </dgm:t>
    </dgm:pt>
    <dgm:pt modelId="{6F87EFB2-486A-4692-A96D-7F4D20454C75}" type="sibTrans" cxnId="{2C5BF221-A989-4618-8DCA-EEC7299CFBBE}">
      <dgm:prSet/>
      <dgm:spPr/>
      <dgm:t>
        <a:bodyPr/>
        <a:lstStyle/>
        <a:p>
          <a:endParaRPr lang="en-US"/>
        </a:p>
      </dgm:t>
    </dgm:pt>
    <dgm:pt modelId="{F962B2A0-C309-4F48-91FE-C0DD06D90079}">
      <dgm:prSet/>
      <dgm:spPr/>
      <dgm:t>
        <a:bodyPr/>
        <a:lstStyle/>
        <a:p>
          <a:r>
            <a:rPr lang="tr-TR"/>
            <a:t>Krizi fırsata çevirme vakti</a:t>
          </a:r>
          <a:endParaRPr lang="en-US"/>
        </a:p>
      </dgm:t>
    </dgm:pt>
    <dgm:pt modelId="{286F0B80-65CD-4655-8DC3-DC698590EEFC}" type="parTrans" cxnId="{239EFEC8-C64D-48DB-AC9B-2BC8704BAFEA}">
      <dgm:prSet/>
      <dgm:spPr/>
      <dgm:t>
        <a:bodyPr/>
        <a:lstStyle/>
        <a:p>
          <a:endParaRPr lang="en-US"/>
        </a:p>
      </dgm:t>
    </dgm:pt>
    <dgm:pt modelId="{51D449C8-8F36-4C8D-BFD3-109F2783B12C}" type="sibTrans" cxnId="{239EFEC8-C64D-48DB-AC9B-2BC8704BAFEA}">
      <dgm:prSet/>
      <dgm:spPr/>
      <dgm:t>
        <a:bodyPr/>
        <a:lstStyle/>
        <a:p>
          <a:endParaRPr lang="en-US"/>
        </a:p>
      </dgm:t>
    </dgm:pt>
    <dgm:pt modelId="{21B4A145-3894-422B-8B58-10B25557E1E5}">
      <dgm:prSet/>
      <dgm:spPr/>
      <dgm:t>
        <a:bodyPr/>
        <a:lstStyle/>
        <a:p>
          <a:r>
            <a:rPr lang="tr-TR"/>
            <a:t>Günlük planını iyi yap ve uygulamaya geç</a:t>
          </a:r>
          <a:endParaRPr lang="en-US"/>
        </a:p>
      </dgm:t>
    </dgm:pt>
    <dgm:pt modelId="{C70A0078-9D49-4E63-A376-D7D18479BD33}" type="parTrans" cxnId="{FCEF9EBC-E474-48FD-84A4-7E99995EF315}">
      <dgm:prSet/>
      <dgm:spPr/>
      <dgm:t>
        <a:bodyPr/>
        <a:lstStyle/>
        <a:p>
          <a:endParaRPr lang="en-US"/>
        </a:p>
      </dgm:t>
    </dgm:pt>
    <dgm:pt modelId="{9FC87736-89C6-4951-9362-F0706267EF8F}" type="sibTrans" cxnId="{FCEF9EBC-E474-48FD-84A4-7E99995EF315}">
      <dgm:prSet/>
      <dgm:spPr/>
      <dgm:t>
        <a:bodyPr/>
        <a:lstStyle/>
        <a:p>
          <a:endParaRPr lang="en-US"/>
        </a:p>
      </dgm:t>
    </dgm:pt>
    <dgm:pt modelId="{ACAF932D-992D-4747-81AD-333BB7133C8D}">
      <dgm:prSet/>
      <dgm:spPr/>
      <dgm:t>
        <a:bodyPr/>
        <a:lstStyle/>
        <a:p>
          <a:r>
            <a:rPr lang="tr-TR"/>
            <a:t>Ders çalışma ortamını düzenle</a:t>
          </a:r>
          <a:endParaRPr lang="en-US"/>
        </a:p>
      </dgm:t>
    </dgm:pt>
    <dgm:pt modelId="{90D6C71C-1281-4744-B64E-88742ED1D0F9}" type="parTrans" cxnId="{614E9308-E372-4349-B8AD-565B5B2DFBA1}">
      <dgm:prSet/>
      <dgm:spPr/>
      <dgm:t>
        <a:bodyPr/>
        <a:lstStyle/>
        <a:p>
          <a:endParaRPr lang="en-US"/>
        </a:p>
      </dgm:t>
    </dgm:pt>
    <dgm:pt modelId="{4F395B2F-C2E3-49E3-924E-D9742050BD37}" type="sibTrans" cxnId="{614E9308-E372-4349-B8AD-565B5B2DFBA1}">
      <dgm:prSet/>
      <dgm:spPr/>
      <dgm:t>
        <a:bodyPr/>
        <a:lstStyle/>
        <a:p>
          <a:endParaRPr lang="en-US"/>
        </a:p>
      </dgm:t>
    </dgm:pt>
    <dgm:pt modelId="{E15A569D-88A4-49FF-B5E2-DC1999A0F249}">
      <dgm:prSet/>
      <dgm:spPr/>
      <dgm:t>
        <a:bodyPr/>
        <a:lstStyle/>
        <a:p>
          <a:r>
            <a:rPr lang="tr-TR"/>
            <a:t>Ders ve konu seçimi yapmadan ilerlemeye çalış</a:t>
          </a:r>
          <a:endParaRPr lang="en-US"/>
        </a:p>
      </dgm:t>
    </dgm:pt>
    <dgm:pt modelId="{46E7D300-7839-4C5B-B086-216CB9A746A1}" type="parTrans" cxnId="{568D6975-D406-4DB6-8781-32182D68014F}">
      <dgm:prSet/>
      <dgm:spPr/>
      <dgm:t>
        <a:bodyPr/>
        <a:lstStyle/>
        <a:p>
          <a:endParaRPr lang="en-US"/>
        </a:p>
      </dgm:t>
    </dgm:pt>
    <dgm:pt modelId="{7C8480AD-674C-4B3F-ACFB-F9A21DE1A5B7}" type="sibTrans" cxnId="{568D6975-D406-4DB6-8781-32182D68014F}">
      <dgm:prSet/>
      <dgm:spPr/>
      <dgm:t>
        <a:bodyPr/>
        <a:lstStyle/>
        <a:p>
          <a:endParaRPr lang="en-US"/>
        </a:p>
      </dgm:t>
    </dgm:pt>
    <dgm:pt modelId="{8DA9554D-AD11-4697-B955-D900DB515EF9}">
      <dgm:prSet/>
      <dgm:spPr/>
      <dgm:t>
        <a:bodyPr/>
        <a:lstStyle/>
        <a:p>
          <a:r>
            <a:rPr lang="tr-TR"/>
            <a:t>Konu konu ilerle</a:t>
          </a:r>
          <a:endParaRPr lang="en-US"/>
        </a:p>
      </dgm:t>
    </dgm:pt>
    <dgm:pt modelId="{51B8C1F8-6FB7-4765-845C-EC90099A2557}" type="parTrans" cxnId="{59545F7C-9A92-4BAB-9FA7-A6AE06CE6AFA}">
      <dgm:prSet/>
      <dgm:spPr/>
      <dgm:t>
        <a:bodyPr/>
        <a:lstStyle/>
        <a:p>
          <a:endParaRPr lang="en-US"/>
        </a:p>
      </dgm:t>
    </dgm:pt>
    <dgm:pt modelId="{7A8078C2-2BCA-4CB9-9232-97386BB5F674}" type="sibTrans" cxnId="{59545F7C-9A92-4BAB-9FA7-A6AE06CE6AFA}">
      <dgm:prSet/>
      <dgm:spPr/>
      <dgm:t>
        <a:bodyPr/>
        <a:lstStyle/>
        <a:p>
          <a:endParaRPr lang="en-US"/>
        </a:p>
      </dgm:t>
    </dgm:pt>
    <dgm:pt modelId="{D63048AD-5F33-4820-955A-156401CDAD9A}" type="pres">
      <dgm:prSet presAssocID="{A6EFC741-10AB-4AE0-9A7C-DE97BA3E949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AB0E3B-9ABC-4EDF-9392-76C7569EA9BB}" type="pres">
      <dgm:prSet presAssocID="{A6EFC741-10AB-4AE0-9A7C-DE97BA3E949B}" presName="container" presStyleCnt="0">
        <dgm:presLayoutVars>
          <dgm:dir/>
          <dgm:resizeHandles val="exact"/>
        </dgm:presLayoutVars>
      </dgm:prSet>
      <dgm:spPr/>
    </dgm:pt>
    <dgm:pt modelId="{BD63BA5F-4064-454E-96DE-0E5CE6A93EE5}" type="pres">
      <dgm:prSet presAssocID="{F0F4E997-EFDE-4AD8-949C-9EC072126BC0}" presName="compNode" presStyleCnt="0"/>
      <dgm:spPr/>
    </dgm:pt>
    <dgm:pt modelId="{8DDEA70B-A753-4E02-B06D-0DD879DACBF0}" type="pres">
      <dgm:prSet presAssocID="{F0F4E997-EFDE-4AD8-949C-9EC072126BC0}" presName="iconBgRect" presStyleLbl="bgShp" presStyleIdx="0" presStyleCnt="6"/>
      <dgm:spPr/>
    </dgm:pt>
    <dgm:pt modelId="{594E470A-AE9E-4870-B6AD-63CED9C38C2D}" type="pres">
      <dgm:prSet presAssocID="{F0F4E997-EFDE-4AD8-949C-9EC072126BC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Kum saati"/>
        </a:ext>
      </dgm:extLst>
    </dgm:pt>
    <dgm:pt modelId="{0AAF1311-EDB5-4D82-BEBE-937E0272BBB9}" type="pres">
      <dgm:prSet presAssocID="{F0F4E997-EFDE-4AD8-949C-9EC072126BC0}" presName="spaceRect" presStyleCnt="0"/>
      <dgm:spPr/>
    </dgm:pt>
    <dgm:pt modelId="{F699F987-ED24-4342-8346-07C43466F617}" type="pres">
      <dgm:prSet presAssocID="{F0F4E997-EFDE-4AD8-949C-9EC072126BC0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E3DB2CB-1FF3-40CB-83CD-B18C3CDCC61E}" type="pres">
      <dgm:prSet presAssocID="{6F87EFB2-486A-4692-A96D-7F4D20454C7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19DA3F3-3D26-4BC9-A0C7-5F8D4CE24CF4}" type="pres">
      <dgm:prSet presAssocID="{F962B2A0-C309-4F48-91FE-C0DD06D90079}" presName="compNode" presStyleCnt="0"/>
      <dgm:spPr/>
    </dgm:pt>
    <dgm:pt modelId="{1EEF6310-CD2F-4EE3-8D20-E7E60DB98EC8}" type="pres">
      <dgm:prSet presAssocID="{F962B2A0-C309-4F48-91FE-C0DD06D90079}" presName="iconBgRect" presStyleLbl="bgShp" presStyleIdx="1" presStyleCnt="6"/>
      <dgm:spPr/>
    </dgm:pt>
    <dgm:pt modelId="{BD7508B5-4445-475A-8089-04CFA8DE5624}" type="pres">
      <dgm:prSet presAssocID="{F962B2A0-C309-4F48-91FE-C0DD06D90079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Questions"/>
        </a:ext>
      </dgm:extLst>
    </dgm:pt>
    <dgm:pt modelId="{06C56DFC-DABD-4585-8686-534A9EF142DF}" type="pres">
      <dgm:prSet presAssocID="{F962B2A0-C309-4F48-91FE-C0DD06D90079}" presName="spaceRect" presStyleCnt="0"/>
      <dgm:spPr/>
    </dgm:pt>
    <dgm:pt modelId="{6D618A3A-BC29-41AE-A9DB-5E19E4D0B13D}" type="pres">
      <dgm:prSet presAssocID="{F962B2A0-C309-4F48-91FE-C0DD06D90079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D02480D-F17E-4F43-B8D4-6C2FA7B691C9}" type="pres">
      <dgm:prSet presAssocID="{51D449C8-8F36-4C8D-BFD3-109F2783B12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671977B1-4EC2-4D83-B496-468625DE4ED1}" type="pres">
      <dgm:prSet presAssocID="{21B4A145-3894-422B-8B58-10B25557E1E5}" presName="compNode" presStyleCnt="0"/>
      <dgm:spPr/>
    </dgm:pt>
    <dgm:pt modelId="{F1931EB6-5211-419A-A425-F9A209B52E38}" type="pres">
      <dgm:prSet presAssocID="{21B4A145-3894-422B-8B58-10B25557E1E5}" presName="iconBgRect" presStyleLbl="bgShp" presStyleIdx="2" presStyleCnt="6"/>
      <dgm:spPr/>
    </dgm:pt>
    <dgm:pt modelId="{21771F84-6F07-48B7-8308-5EB7C54AB727}" type="pres">
      <dgm:prSet presAssocID="{21B4A145-3894-422B-8B58-10B25557E1E5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Checkmark"/>
        </a:ext>
      </dgm:extLst>
    </dgm:pt>
    <dgm:pt modelId="{0553B8B0-93C9-4CA5-83C7-549429463895}" type="pres">
      <dgm:prSet presAssocID="{21B4A145-3894-422B-8B58-10B25557E1E5}" presName="spaceRect" presStyleCnt="0"/>
      <dgm:spPr/>
    </dgm:pt>
    <dgm:pt modelId="{D529F70D-60F8-44FA-9809-51E2CD6CE802}" type="pres">
      <dgm:prSet presAssocID="{21B4A145-3894-422B-8B58-10B25557E1E5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38D5539-6220-4C2C-AE7B-A0B14C772A30}" type="pres">
      <dgm:prSet presAssocID="{9FC87736-89C6-4951-9362-F0706267EF8F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7C4D9D4-CA16-4039-B381-E02EDE5DB624}" type="pres">
      <dgm:prSet presAssocID="{ACAF932D-992D-4747-81AD-333BB7133C8D}" presName="compNode" presStyleCnt="0"/>
      <dgm:spPr/>
    </dgm:pt>
    <dgm:pt modelId="{9BFD6DBA-5501-4925-BD99-83A875857300}" type="pres">
      <dgm:prSet presAssocID="{ACAF932D-992D-4747-81AD-333BB7133C8D}" presName="iconBgRect" presStyleLbl="bgShp" presStyleIdx="3" presStyleCnt="6"/>
      <dgm:spPr/>
    </dgm:pt>
    <dgm:pt modelId="{B5C520B2-9064-4A4C-8075-33C7056FAC2D}" type="pres">
      <dgm:prSet presAssocID="{ACAF932D-992D-4747-81AD-333BB7133C8D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Classroom"/>
        </a:ext>
      </dgm:extLst>
    </dgm:pt>
    <dgm:pt modelId="{EA8F25AA-5853-40BD-8EEE-B49245307D68}" type="pres">
      <dgm:prSet presAssocID="{ACAF932D-992D-4747-81AD-333BB7133C8D}" presName="spaceRect" presStyleCnt="0"/>
      <dgm:spPr/>
    </dgm:pt>
    <dgm:pt modelId="{3C7491FB-FB97-4864-8050-EF4B3E3F41E3}" type="pres">
      <dgm:prSet presAssocID="{ACAF932D-992D-4747-81AD-333BB7133C8D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C019429-DF95-4EE1-81F1-9A1EBEDE77F2}" type="pres">
      <dgm:prSet presAssocID="{4F395B2F-C2E3-49E3-924E-D9742050BD3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DB4BF81-F810-4E0A-8553-0F1E11E45438}" type="pres">
      <dgm:prSet presAssocID="{E15A569D-88A4-49FF-B5E2-DC1999A0F249}" presName="compNode" presStyleCnt="0"/>
      <dgm:spPr/>
    </dgm:pt>
    <dgm:pt modelId="{550FA288-3CE8-465D-8F41-B4B6CA22ADFC}" type="pres">
      <dgm:prSet presAssocID="{E15A569D-88A4-49FF-B5E2-DC1999A0F249}" presName="iconBgRect" presStyleLbl="bgShp" presStyleIdx="4" presStyleCnt="6"/>
      <dgm:spPr/>
    </dgm:pt>
    <dgm:pt modelId="{0E0C87DF-C4AD-4B6E-99EF-69E0E9333280}" type="pres">
      <dgm:prSet presAssocID="{E15A569D-88A4-49FF-B5E2-DC1999A0F249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Books"/>
        </a:ext>
      </dgm:extLst>
    </dgm:pt>
    <dgm:pt modelId="{B9486461-9A9E-4CB6-ADE7-83CFBC09BE66}" type="pres">
      <dgm:prSet presAssocID="{E15A569D-88A4-49FF-B5E2-DC1999A0F249}" presName="spaceRect" presStyleCnt="0"/>
      <dgm:spPr/>
    </dgm:pt>
    <dgm:pt modelId="{61CE2EE8-6726-4804-92F0-B2F7699DAD48}" type="pres">
      <dgm:prSet presAssocID="{E15A569D-88A4-49FF-B5E2-DC1999A0F249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F03C501-C2A6-43A2-9801-5F66F9E00965}" type="pres">
      <dgm:prSet presAssocID="{7C8480AD-674C-4B3F-ACFB-F9A21DE1A5B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021A874-47FB-4CC6-BD8E-EF52DD0D01FE}" type="pres">
      <dgm:prSet presAssocID="{8DA9554D-AD11-4697-B955-D900DB515EF9}" presName="compNode" presStyleCnt="0"/>
      <dgm:spPr/>
    </dgm:pt>
    <dgm:pt modelId="{A53B9933-1005-4358-A4F5-21923400BA11}" type="pres">
      <dgm:prSet presAssocID="{8DA9554D-AD11-4697-B955-D900DB515EF9}" presName="iconBgRect" presStyleLbl="bgShp" presStyleIdx="5" presStyleCnt="6"/>
      <dgm:spPr/>
    </dgm:pt>
    <dgm:pt modelId="{3A1B85AD-8E80-4B60-AD3F-A8A3A9BF4E8A}" type="pres">
      <dgm:prSet presAssocID="{8DA9554D-AD11-4697-B955-D900DB515EF9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Teacher"/>
        </a:ext>
      </dgm:extLst>
    </dgm:pt>
    <dgm:pt modelId="{3FC9025F-C052-490A-AA9F-F197B563D791}" type="pres">
      <dgm:prSet presAssocID="{8DA9554D-AD11-4697-B955-D900DB515EF9}" presName="spaceRect" presStyleCnt="0"/>
      <dgm:spPr/>
    </dgm:pt>
    <dgm:pt modelId="{D3C8CFB2-F9A2-4565-8E20-9175191B6558}" type="pres">
      <dgm:prSet presAssocID="{8DA9554D-AD11-4697-B955-D900DB515EF9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2FC87E-D2C6-483D-822D-D63E3388E679}" type="presOf" srcId="{51D449C8-8F36-4C8D-BFD3-109F2783B12C}" destId="{AD02480D-F17E-4F43-B8D4-6C2FA7B691C9}" srcOrd="0" destOrd="0" presId="urn:microsoft.com/office/officeart/2018/2/layout/IconCircleList"/>
    <dgm:cxn modelId="{71018197-FA5B-49C6-ABA6-7167D1A647AC}" type="presOf" srcId="{F962B2A0-C309-4F48-91FE-C0DD06D90079}" destId="{6D618A3A-BC29-41AE-A9DB-5E19E4D0B13D}" srcOrd="0" destOrd="0" presId="urn:microsoft.com/office/officeart/2018/2/layout/IconCircleList"/>
    <dgm:cxn modelId="{95E7B799-9AB7-4DC0-B475-0C51002674BE}" type="presOf" srcId="{4F395B2F-C2E3-49E3-924E-D9742050BD37}" destId="{8C019429-DF95-4EE1-81F1-9A1EBEDE77F2}" srcOrd="0" destOrd="0" presId="urn:microsoft.com/office/officeart/2018/2/layout/IconCircleList"/>
    <dgm:cxn modelId="{0B6499A8-48A5-40A7-9206-D41333AF5DFC}" type="presOf" srcId="{6F87EFB2-486A-4692-A96D-7F4D20454C75}" destId="{8E3DB2CB-1FF3-40CB-83CD-B18C3CDCC61E}" srcOrd="0" destOrd="0" presId="urn:microsoft.com/office/officeart/2018/2/layout/IconCircleList"/>
    <dgm:cxn modelId="{3ABF5B02-03A2-4027-AF29-8B5C2AC48F0A}" type="presOf" srcId="{8DA9554D-AD11-4697-B955-D900DB515EF9}" destId="{D3C8CFB2-F9A2-4565-8E20-9175191B6558}" srcOrd="0" destOrd="0" presId="urn:microsoft.com/office/officeart/2018/2/layout/IconCircleList"/>
    <dgm:cxn modelId="{2600FFFC-F729-48BD-BF43-DB8C3DB53CC0}" type="presOf" srcId="{21B4A145-3894-422B-8B58-10B25557E1E5}" destId="{D529F70D-60F8-44FA-9809-51E2CD6CE802}" srcOrd="0" destOrd="0" presId="urn:microsoft.com/office/officeart/2018/2/layout/IconCircleList"/>
    <dgm:cxn modelId="{59546A03-6C6C-494B-93DC-85F7508F450C}" type="presOf" srcId="{E15A569D-88A4-49FF-B5E2-DC1999A0F249}" destId="{61CE2EE8-6726-4804-92F0-B2F7699DAD48}" srcOrd="0" destOrd="0" presId="urn:microsoft.com/office/officeart/2018/2/layout/IconCircleList"/>
    <dgm:cxn modelId="{614E9308-E372-4349-B8AD-565B5B2DFBA1}" srcId="{A6EFC741-10AB-4AE0-9A7C-DE97BA3E949B}" destId="{ACAF932D-992D-4747-81AD-333BB7133C8D}" srcOrd="3" destOrd="0" parTransId="{90D6C71C-1281-4744-B64E-88742ED1D0F9}" sibTransId="{4F395B2F-C2E3-49E3-924E-D9742050BD37}"/>
    <dgm:cxn modelId="{EA192CBD-B9E1-4E86-ACB2-C016D692A1E1}" type="presOf" srcId="{7C8480AD-674C-4B3F-ACFB-F9A21DE1A5B7}" destId="{8F03C501-C2A6-43A2-9801-5F66F9E00965}" srcOrd="0" destOrd="0" presId="urn:microsoft.com/office/officeart/2018/2/layout/IconCircleList"/>
    <dgm:cxn modelId="{239EFEC8-C64D-48DB-AC9B-2BC8704BAFEA}" srcId="{A6EFC741-10AB-4AE0-9A7C-DE97BA3E949B}" destId="{F962B2A0-C309-4F48-91FE-C0DD06D90079}" srcOrd="1" destOrd="0" parTransId="{286F0B80-65CD-4655-8DC3-DC698590EEFC}" sibTransId="{51D449C8-8F36-4C8D-BFD3-109F2783B12C}"/>
    <dgm:cxn modelId="{568D6975-D406-4DB6-8781-32182D68014F}" srcId="{A6EFC741-10AB-4AE0-9A7C-DE97BA3E949B}" destId="{E15A569D-88A4-49FF-B5E2-DC1999A0F249}" srcOrd="4" destOrd="0" parTransId="{46E7D300-7839-4C5B-B086-216CB9A746A1}" sibTransId="{7C8480AD-674C-4B3F-ACFB-F9A21DE1A5B7}"/>
    <dgm:cxn modelId="{FCEF9EBC-E474-48FD-84A4-7E99995EF315}" srcId="{A6EFC741-10AB-4AE0-9A7C-DE97BA3E949B}" destId="{21B4A145-3894-422B-8B58-10B25557E1E5}" srcOrd="2" destOrd="0" parTransId="{C70A0078-9D49-4E63-A376-D7D18479BD33}" sibTransId="{9FC87736-89C6-4951-9362-F0706267EF8F}"/>
    <dgm:cxn modelId="{59545F7C-9A92-4BAB-9FA7-A6AE06CE6AFA}" srcId="{A6EFC741-10AB-4AE0-9A7C-DE97BA3E949B}" destId="{8DA9554D-AD11-4697-B955-D900DB515EF9}" srcOrd="5" destOrd="0" parTransId="{51B8C1F8-6FB7-4765-845C-EC90099A2557}" sibTransId="{7A8078C2-2BCA-4CB9-9232-97386BB5F674}"/>
    <dgm:cxn modelId="{2C5BF221-A989-4618-8DCA-EEC7299CFBBE}" srcId="{A6EFC741-10AB-4AE0-9A7C-DE97BA3E949B}" destId="{F0F4E997-EFDE-4AD8-949C-9EC072126BC0}" srcOrd="0" destOrd="0" parTransId="{C118E8BC-577A-41A1-A26B-5A0F9483E2A0}" sibTransId="{6F87EFB2-486A-4692-A96D-7F4D20454C75}"/>
    <dgm:cxn modelId="{796F0CC7-BB02-4FE5-9FA1-72E38A84D32D}" type="presOf" srcId="{F0F4E997-EFDE-4AD8-949C-9EC072126BC0}" destId="{F699F987-ED24-4342-8346-07C43466F617}" srcOrd="0" destOrd="0" presId="urn:microsoft.com/office/officeart/2018/2/layout/IconCircleList"/>
    <dgm:cxn modelId="{13A1A8B3-775B-4D89-A712-BFDA27F4B6DA}" type="presOf" srcId="{9FC87736-89C6-4951-9362-F0706267EF8F}" destId="{238D5539-6220-4C2C-AE7B-A0B14C772A30}" srcOrd="0" destOrd="0" presId="urn:microsoft.com/office/officeart/2018/2/layout/IconCircleList"/>
    <dgm:cxn modelId="{4D6A3527-BEBB-435E-B42F-B344E6EF6E33}" type="presOf" srcId="{A6EFC741-10AB-4AE0-9A7C-DE97BA3E949B}" destId="{D63048AD-5F33-4820-955A-156401CDAD9A}" srcOrd="0" destOrd="0" presId="urn:microsoft.com/office/officeart/2018/2/layout/IconCircleList"/>
    <dgm:cxn modelId="{B7AA198E-C5A7-4284-BEB9-342C9A565FF2}" type="presOf" srcId="{ACAF932D-992D-4747-81AD-333BB7133C8D}" destId="{3C7491FB-FB97-4864-8050-EF4B3E3F41E3}" srcOrd="0" destOrd="0" presId="urn:microsoft.com/office/officeart/2018/2/layout/IconCircleList"/>
    <dgm:cxn modelId="{1D44A1D8-D8C3-47A2-8B43-C721B56F632D}" type="presParOf" srcId="{D63048AD-5F33-4820-955A-156401CDAD9A}" destId="{0FAB0E3B-9ABC-4EDF-9392-76C7569EA9BB}" srcOrd="0" destOrd="0" presId="urn:microsoft.com/office/officeart/2018/2/layout/IconCircleList"/>
    <dgm:cxn modelId="{8C847CE0-A1E5-463E-951F-2C6889D30EA3}" type="presParOf" srcId="{0FAB0E3B-9ABC-4EDF-9392-76C7569EA9BB}" destId="{BD63BA5F-4064-454E-96DE-0E5CE6A93EE5}" srcOrd="0" destOrd="0" presId="urn:microsoft.com/office/officeart/2018/2/layout/IconCircleList"/>
    <dgm:cxn modelId="{B9292D1F-2C14-4CDA-8EA2-B8E231081EAC}" type="presParOf" srcId="{BD63BA5F-4064-454E-96DE-0E5CE6A93EE5}" destId="{8DDEA70B-A753-4E02-B06D-0DD879DACBF0}" srcOrd="0" destOrd="0" presId="urn:microsoft.com/office/officeart/2018/2/layout/IconCircleList"/>
    <dgm:cxn modelId="{18F955F4-70E2-4C2F-AD1F-D42519097675}" type="presParOf" srcId="{BD63BA5F-4064-454E-96DE-0E5CE6A93EE5}" destId="{594E470A-AE9E-4870-B6AD-63CED9C38C2D}" srcOrd="1" destOrd="0" presId="urn:microsoft.com/office/officeart/2018/2/layout/IconCircleList"/>
    <dgm:cxn modelId="{B764F271-0D63-4613-87CA-B50479C55C44}" type="presParOf" srcId="{BD63BA5F-4064-454E-96DE-0E5CE6A93EE5}" destId="{0AAF1311-EDB5-4D82-BEBE-937E0272BBB9}" srcOrd="2" destOrd="0" presId="urn:microsoft.com/office/officeart/2018/2/layout/IconCircleList"/>
    <dgm:cxn modelId="{C05CFE3A-CA6B-44A8-B86C-78FE1500080D}" type="presParOf" srcId="{BD63BA5F-4064-454E-96DE-0E5CE6A93EE5}" destId="{F699F987-ED24-4342-8346-07C43466F617}" srcOrd="3" destOrd="0" presId="urn:microsoft.com/office/officeart/2018/2/layout/IconCircleList"/>
    <dgm:cxn modelId="{AB77CD76-EC97-4495-AFAE-30C102EC8079}" type="presParOf" srcId="{0FAB0E3B-9ABC-4EDF-9392-76C7569EA9BB}" destId="{8E3DB2CB-1FF3-40CB-83CD-B18C3CDCC61E}" srcOrd="1" destOrd="0" presId="urn:microsoft.com/office/officeart/2018/2/layout/IconCircleList"/>
    <dgm:cxn modelId="{84CD96EC-E34A-4280-8A31-19ED87CEB3C4}" type="presParOf" srcId="{0FAB0E3B-9ABC-4EDF-9392-76C7569EA9BB}" destId="{E19DA3F3-3D26-4BC9-A0C7-5F8D4CE24CF4}" srcOrd="2" destOrd="0" presId="urn:microsoft.com/office/officeart/2018/2/layout/IconCircleList"/>
    <dgm:cxn modelId="{8A496F6F-275A-488A-9695-89C1026D1ED6}" type="presParOf" srcId="{E19DA3F3-3D26-4BC9-A0C7-5F8D4CE24CF4}" destId="{1EEF6310-CD2F-4EE3-8D20-E7E60DB98EC8}" srcOrd="0" destOrd="0" presId="urn:microsoft.com/office/officeart/2018/2/layout/IconCircleList"/>
    <dgm:cxn modelId="{2FCC1E15-8D15-4176-8C08-C0A00FC7000D}" type="presParOf" srcId="{E19DA3F3-3D26-4BC9-A0C7-5F8D4CE24CF4}" destId="{BD7508B5-4445-475A-8089-04CFA8DE5624}" srcOrd="1" destOrd="0" presId="urn:microsoft.com/office/officeart/2018/2/layout/IconCircleList"/>
    <dgm:cxn modelId="{634BF147-3A6A-4E1B-B615-D2D7C2C00558}" type="presParOf" srcId="{E19DA3F3-3D26-4BC9-A0C7-5F8D4CE24CF4}" destId="{06C56DFC-DABD-4585-8686-534A9EF142DF}" srcOrd="2" destOrd="0" presId="urn:microsoft.com/office/officeart/2018/2/layout/IconCircleList"/>
    <dgm:cxn modelId="{CDFFD34E-610C-40DD-8E61-A74EDF7954DD}" type="presParOf" srcId="{E19DA3F3-3D26-4BC9-A0C7-5F8D4CE24CF4}" destId="{6D618A3A-BC29-41AE-A9DB-5E19E4D0B13D}" srcOrd="3" destOrd="0" presId="urn:microsoft.com/office/officeart/2018/2/layout/IconCircleList"/>
    <dgm:cxn modelId="{93645CC4-E876-442B-B6B4-BF5521164F00}" type="presParOf" srcId="{0FAB0E3B-9ABC-4EDF-9392-76C7569EA9BB}" destId="{AD02480D-F17E-4F43-B8D4-6C2FA7B691C9}" srcOrd="3" destOrd="0" presId="urn:microsoft.com/office/officeart/2018/2/layout/IconCircleList"/>
    <dgm:cxn modelId="{88187955-3EEF-47D7-A73B-70C8078E6CE4}" type="presParOf" srcId="{0FAB0E3B-9ABC-4EDF-9392-76C7569EA9BB}" destId="{671977B1-4EC2-4D83-B496-468625DE4ED1}" srcOrd="4" destOrd="0" presId="urn:microsoft.com/office/officeart/2018/2/layout/IconCircleList"/>
    <dgm:cxn modelId="{C357B432-026E-4C8D-9909-065C5AF58294}" type="presParOf" srcId="{671977B1-4EC2-4D83-B496-468625DE4ED1}" destId="{F1931EB6-5211-419A-A425-F9A209B52E38}" srcOrd="0" destOrd="0" presId="urn:microsoft.com/office/officeart/2018/2/layout/IconCircleList"/>
    <dgm:cxn modelId="{51D59532-6A03-42DA-BDE9-D981E7A9956E}" type="presParOf" srcId="{671977B1-4EC2-4D83-B496-468625DE4ED1}" destId="{21771F84-6F07-48B7-8308-5EB7C54AB727}" srcOrd="1" destOrd="0" presId="urn:microsoft.com/office/officeart/2018/2/layout/IconCircleList"/>
    <dgm:cxn modelId="{DD1F5F7F-1835-4C83-9420-897F5E7E4BCA}" type="presParOf" srcId="{671977B1-4EC2-4D83-B496-468625DE4ED1}" destId="{0553B8B0-93C9-4CA5-83C7-549429463895}" srcOrd="2" destOrd="0" presId="urn:microsoft.com/office/officeart/2018/2/layout/IconCircleList"/>
    <dgm:cxn modelId="{ADCA374D-FB31-40A9-8EA2-276E3ED7BF3F}" type="presParOf" srcId="{671977B1-4EC2-4D83-B496-468625DE4ED1}" destId="{D529F70D-60F8-44FA-9809-51E2CD6CE802}" srcOrd="3" destOrd="0" presId="urn:microsoft.com/office/officeart/2018/2/layout/IconCircleList"/>
    <dgm:cxn modelId="{7599EED6-F3F7-40D1-B183-CB448A1DB29A}" type="presParOf" srcId="{0FAB0E3B-9ABC-4EDF-9392-76C7569EA9BB}" destId="{238D5539-6220-4C2C-AE7B-A0B14C772A30}" srcOrd="5" destOrd="0" presId="urn:microsoft.com/office/officeart/2018/2/layout/IconCircleList"/>
    <dgm:cxn modelId="{6746794B-C11D-4DE0-8101-9EA7FB7A6198}" type="presParOf" srcId="{0FAB0E3B-9ABC-4EDF-9392-76C7569EA9BB}" destId="{27C4D9D4-CA16-4039-B381-E02EDE5DB624}" srcOrd="6" destOrd="0" presId="urn:microsoft.com/office/officeart/2018/2/layout/IconCircleList"/>
    <dgm:cxn modelId="{CA761417-B05A-43B5-AD3E-C32821050B96}" type="presParOf" srcId="{27C4D9D4-CA16-4039-B381-E02EDE5DB624}" destId="{9BFD6DBA-5501-4925-BD99-83A875857300}" srcOrd="0" destOrd="0" presId="urn:microsoft.com/office/officeart/2018/2/layout/IconCircleList"/>
    <dgm:cxn modelId="{C66ECB2A-3AEC-4222-B4AA-4864D7F51404}" type="presParOf" srcId="{27C4D9D4-CA16-4039-B381-E02EDE5DB624}" destId="{B5C520B2-9064-4A4C-8075-33C7056FAC2D}" srcOrd="1" destOrd="0" presId="urn:microsoft.com/office/officeart/2018/2/layout/IconCircleList"/>
    <dgm:cxn modelId="{8136CF90-4910-47C4-B9E5-ACE37A199F7D}" type="presParOf" srcId="{27C4D9D4-CA16-4039-B381-E02EDE5DB624}" destId="{EA8F25AA-5853-40BD-8EEE-B49245307D68}" srcOrd="2" destOrd="0" presId="urn:microsoft.com/office/officeart/2018/2/layout/IconCircleList"/>
    <dgm:cxn modelId="{F0DA4657-9DED-4D8B-9C19-6F7F76DD9EFA}" type="presParOf" srcId="{27C4D9D4-CA16-4039-B381-E02EDE5DB624}" destId="{3C7491FB-FB97-4864-8050-EF4B3E3F41E3}" srcOrd="3" destOrd="0" presId="urn:microsoft.com/office/officeart/2018/2/layout/IconCircleList"/>
    <dgm:cxn modelId="{26F73D38-10E2-45A0-A73D-949FA6BD628D}" type="presParOf" srcId="{0FAB0E3B-9ABC-4EDF-9392-76C7569EA9BB}" destId="{8C019429-DF95-4EE1-81F1-9A1EBEDE77F2}" srcOrd="7" destOrd="0" presId="urn:microsoft.com/office/officeart/2018/2/layout/IconCircleList"/>
    <dgm:cxn modelId="{F0F3B3A0-215B-44F0-BD55-8ADBE19366A6}" type="presParOf" srcId="{0FAB0E3B-9ABC-4EDF-9392-76C7569EA9BB}" destId="{3DB4BF81-F810-4E0A-8553-0F1E11E45438}" srcOrd="8" destOrd="0" presId="urn:microsoft.com/office/officeart/2018/2/layout/IconCircleList"/>
    <dgm:cxn modelId="{1C0B9816-6E75-4051-9E5C-EEA99657E7E9}" type="presParOf" srcId="{3DB4BF81-F810-4E0A-8553-0F1E11E45438}" destId="{550FA288-3CE8-465D-8F41-B4B6CA22ADFC}" srcOrd="0" destOrd="0" presId="urn:microsoft.com/office/officeart/2018/2/layout/IconCircleList"/>
    <dgm:cxn modelId="{5F1B09C5-34DD-4A5E-8098-6312776CC36E}" type="presParOf" srcId="{3DB4BF81-F810-4E0A-8553-0F1E11E45438}" destId="{0E0C87DF-C4AD-4B6E-99EF-69E0E9333280}" srcOrd="1" destOrd="0" presId="urn:microsoft.com/office/officeart/2018/2/layout/IconCircleList"/>
    <dgm:cxn modelId="{0EF3D408-5C3F-4FEB-BF44-382B5D20F948}" type="presParOf" srcId="{3DB4BF81-F810-4E0A-8553-0F1E11E45438}" destId="{B9486461-9A9E-4CB6-ADE7-83CFBC09BE66}" srcOrd="2" destOrd="0" presId="urn:microsoft.com/office/officeart/2018/2/layout/IconCircleList"/>
    <dgm:cxn modelId="{5EC879CD-A4F5-49EE-909C-89A5C7C39D2F}" type="presParOf" srcId="{3DB4BF81-F810-4E0A-8553-0F1E11E45438}" destId="{61CE2EE8-6726-4804-92F0-B2F7699DAD48}" srcOrd="3" destOrd="0" presId="urn:microsoft.com/office/officeart/2018/2/layout/IconCircleList"/>
    <dgm:cxn modelId="{510D1EA1-6A43-455F-9849-72B7D4898F5D}" type="presParOf" srcId="{0FAB0E3B-9ABC-4EDF-9392-76C7569EA9BB}" destId="{8F03C501-C2A6-43A2-9801-5F66F9E00965}" srcOrd="9" destOrd="0" presId="urn:microsoft.com/office/officeart/2018/2/layout/IconCircleList"/>
    <dgm:cxn modelId="{BEF2A8D4-FD9F-4905-ABF8-5F01A49D874C}" type="presParOf" srcId="{0FAB0E3B-9ABC-4EDF-9392-76C7569EA9BB}" destId="{C021A874-47FB-4CC6-BD8E-EF52DD0D01FE}" srcOrd="10" destOrd="0" presId="urn:microsoft.com/office/officeart/2018/2/layout/IconCircleList"/>
    <dgm:cxn modelId="{ECB94B0D-6346-4AB1-A72B-50911AD1D5AA}" type="presParOf" srcId="{C021A874-47FB-4CC6-BD8E-EF52DD0D01FE}" destId="{A53B9933-1005-4358-A4F5-21923400BA11}" srcOrd="0" destOrd="0" presId="urn:microsoft.com/office/officeart/2018/2/layout/IconCircleList"/>
    <dgm:cxn modelId="{90D1C3EF-77B7-40E9-8387-5B985697E2D0}" type="presParOf" srcId="{C021A874-47FB-4CC6-BD8E-EF52DD0D01FE}" destId="{3A1B85AD-8E80-4B60-AD3F-A8A3A9BF4E8A}" srcOrd="1" destOrd="0" presId="urn:microsoft.com/office/officeart/2018/2/layout/IconCircleList"/>
    <dgm:cxn modelId="{DF95AFF0-A152-4C3B-A72E-C2B1BE41FBA1}" type="presParOf" srcId="{C021A874-47FB-4CC6-BD8E-EF52DD0D01FE}" destId="{3FC9025F-C052-490A-AA9F-F197B563D791}" srcOrd="2" destOrd="0" presId="urn:microsoft.com/office/officeart/2018/2/layout/IconCircleList"/>
    <dgm:cxn modelId="{5CE10A6D-7ECA-4726-BF9F-0E135B5E5A7E}" type="presParOf" srcId="{C021A874-47FB-4CC6-BD8E-EF52DD0D01FE}" destId="{D3C8CFB2-F9A2-4565-8E20-9175191B655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137E2A-6E82-49F8-9965-62EA988D406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4FA467D-520F-49BD-B573-AE0C3265D2C7}">
      <dgm:prSet/>
      <dgm:spPr/>
      <dgm:t>
        <a:bodyPr/>
        <a:lstStyle/>
        <a:p>
          <a:r>
            <a:rPr lang="tr-TR"/>
            <a:t>Haftada 2 deneme çözmeye çalış</a:t>
          </a:r>
          <a:endParaRPr lang="en-US"/>
        </a:p>
      </dgm:t>
    </dgm:pt>
    <dgm:pt modelId="{B2816EC0-FFE4-42C0-824D-B43ECFE97B30}" type="parTrans" cxnId="{B02C3295-FE5F-48AC-9462-D9B9443196C3}">
      <dgm:prSet/>
      <dgm:spPr/>
      <dgm:t>
        <a:bodyPr/>
        <a:lstStyle/>
        <a:p>
          <a:endParaRPr lang="en-US"/>
        </a:p>
      </dgm:t>
    </dgm:pt>
    <dgm:pt modelId="{4836719D-0EAA-4EDF-AD99-BB4ED25423B5}" type="sibTrans" cxnId="{B02C3295-FE5F-48AC-9462-D9B9443196C3}">
      <dgm:prSet/>
      <dgm:spPr/>
      <dgm:t>
        <a:bodyPr/>
        <a:lstStyle/>
        <a:p>
          <a:endParaRPr lang="en-US"/>
        </a:p>
      </dgm:t>
    </dgm:pt>
    <dgm:pt modelId="{AD9F748D-FE18-49DF-A715-395E17E01D71}">
      <dgm:prSet/>
      <dgm:spPr/>
      <dgm:t>
        <a:bodyPr/>
        <a:lstStyle/>
        <a:p>
          <a:r>
            <a:rPr lang="tr-TR"/>
            <a:t>Teknoloji kullanımına dikkat et</a:t>
          </a:r>
          <a:endParaRPr lang="en-US"/>
        </a:p>
      </dgm:t>
    </dgm:pt>
    <dgm:pt modelId="{508FC18A-F413-4B31-B722-17AD0942A631}" type="parTrans" cxnId="{A0B2D677-AFEF-4D9E-AD97-5940B1EFEED1}">
      <dgm:prSet/>
      <dgm:spPr/>
      <dgm:t>
        <a:bodyPr/>
        <a:lstStyle/>
        <a:p>
          <a:endParaRPr lang="en-US"/>
        </a:p>
      </dgm:t>
    </dgm:pt>
    <dgm:pt modelId="{71FFF411-B887-4D50-AE73-008F17F7FFB1}" type="sibTrans" cxnId="{A0B2D677-AFEF-4D9E-AD97-5940B1EFEED1}">
      <dgm:prSet/>
      <dgm:spPr/>
      <dgm:t>
        <a:bodyPr/>
        <a:lstStyle/>
        <a:p>
          <a:endParaRPr lang="en-US"/>
        </a:p>
      </dgm:t>
    </dgm:pt>
    <dgm:pt modelId="{C9A65D9F-646B-4091-BF29-3A71DF3E84C7}">
      <dgm:prSet/>
      <dgm:spPr/>
      <dgm:t>
        <a:bodyPr/>
        <a:lstStyle/>
        <a:p>
          <a:r>
            <a:rPr lang="tr-TR"/>
            <a:t>Hedeflerini gözden geçir ya da belirle</a:t>
          </a:r>
          <a:endParaRPr lang="en-US"/>
        </a:p>
      </dgm:t>
    </dgm:pt>
    <dgm:pt modelId="{02CC22E4-7EC5-42BB-AD8A-6601FD2BCE3A}" type="parTrans" cxnId="{8CEFA1B2-2719-480C-94A1-1CD47EC929FE}">
      <dgm:prSet/>
      <dgm:spPr/>
      <dgm:t>
        <a:bodyPr/>
        <a:lstStyle/>
        <a:p>
          <a:endParaRPr lang="en-US"/>
        </a:p>
      </dgm:t>
    </dgm:pt>
    <dgm:pt modelId="{649DC16D-7684-4E9F-B9EF-8CEB6B28F9A2}" type="sibTrans" cxnId="{8CEFA1B2-2719-480C-94A1-1CD47EC929FE}">
      <dgm:prSet/>
      <dgm:spPr/>
      <dgm:t>
        <a:bodyPr/>
        <a:lstStyle/>
        <a:p>
          <a:endParaRPr lang="en-US"/>
        </a:p>
      </dgm:t>
    </dgm:pt>
    <dgm:pt modelId="{EB17E261-9A5B-4736-873E-B90015CF12D9}">
      <dgm:prSet/>
      <dgm:spPr/>
      <dgm:t>
        <a:bodyPr/>
        <a:lstStyle/>
        <a:p>
          <a:r>
            <a:rPr lang="tr-TR"/>
            <a:t>Kitap oku</a:t>
          </a:r>
          <a:endParaRPr lang="en-US"/>
        </a:p>
      </dgm:t>
    </dgm:pt>
    <dgm:pt modelId="{DD4BA7EA-D08A-498F-B382-DDD3BA98FB0B}" type="parTrans" cxnId="{2A4D280E-9673-4679-A210-34515BB87C56}">
      <dgm:prSet/>
      <dgm:spPr/>
      <dgm:t>
        <a:bodyPr/>
        <a:lstStyle/>
        <a:p>
          <a:endParaRPr lang="en-US"/>
        </a:p>
      </dgm:t>
    </dgm:pt>
    <dgm:pt modelId="{DF8A802A-B057-4185-AAF4-5231D6C78098}" type="sibTrans" cxnId="{2A4D280E-9673-4679-A210-34515BB87C56}">
      <dgm:prSet/>
      <dgm:spPr/>
      <dgm:t>
        <a:bodyPr/>
        <a:lstStyle/>
        <a:p>
          <a:endParaRPr lang="en-US"/>
        </a:p>
      </dgm:t>
    </dgm:pt>
    <dgm:pt modelId="{456D5081-565A-48AA-8F02-E08F0661CAC6}">
      <dgm:prSet/>
      <dgm:spPr/>
      <dgm:t>
        <a:bodyPr/>
        <a:lstStyle/>
        <a:p>
          <a:r>
            <a:rPr lang="tr-TR"/>
            <a:t>Keyif al</a:t>
          </a:r>
          <a:endParaRPr lang="en-US"/>
        </a:p>
      </dgm:t>
    </dgm:pt>
    <dgm:pt modelId="{D150D348-A860-4978-99B0-569604231FC2}" type="parTrans" cxnId="{DFD68A4B-8DB5-4F98-9B97-BBC4BC6A2355}">
      <dgm:prSet/>
      <dgm:spPr/>
      <dgm:t>
        <a:bodyPr/>
        <a:lstStyle/>
        <a:p>
          <a:endParaRPr lang="en-US"/>
        </a:p>
      </dgm:t>
    </dgm:pt>
    <dgm:pt modelId="{B1A5D4BF-575B-4802-BD58-F1E86C6FE9B1}" type="sibTrans" cxnId="{DFD68A4B-8DB5-4F98-9B97-BBC4BC6A2355}">
      <dgm:prSet/>
      <dgm:spPr/>
      <dgm:t>
        <a:bodyPr/>
        <a:lstStyle/>
        <a:p>
          <a:endParaRPr lang="en-US"/>
        </a:p>
      </dgm:t>
    </dgm:pt>
    <dgm:pt modelId="{023FBA03-0C14-4050-8CBC-9BC5E5EFFAEE}">
      <dgm:prSet/>
      <dgm:spPr/>
      <dgm:t>
        <a:bodyPr/>
        <a:lstStyle/>
        <a:p>
          <a:r>
            <a:rPr lang="tr-TR"/>
            <a:t>VE İSTEDİĞİN ZAMAN DESTEK AL </a:t>
          </a:r>
          <a:endParaRPr lang="en-US"/>
        </a:p>
      </dgm:t>
    </dgm:pt>
    <dgm:pt modelId="{FD8351C8-41FB-4132-9B9B-9BE8518801DD}" type="parTrans" cxnId="{AECE9B2B-A674-4BC3-8700-5C63F14CBFBE}">
      <dgm:prSet/>
      <dgm:spPr/>
      <dgm:t>
        <a:bodyPr/>
        <a:lstStyle/>
        <a:p>
          <a:endParaRPr lang="en-US"/>
        </a:p>
      </dgm:t>
    </dgm:pt>
    <dgm:pt modelId="{938A36FF-92AB-470B-9239-036639B565E7}" type="sibTrans" cxnId="{AECE9B2B-A674-4BC3-8700-5C63F14CBFBE}">
      <dgm:prSet/>
      <dgm:spPr/>
      <dgm:t>
        <a:bodyPr/>
        <a:lstStyle/>
        <a:p>
          <a:endParaRPr lang="en-US"/>
        </a:p>
      </dgm:t>
    </dgm:pt>
    <dgm:pt modelId="{EF051057-FD98-450B-BCB5-3CDEC48CCC8D}" type="pres">
      <dgm:prSet presAssocID="{B5137E2A-6E82-49F8-9965-62EA988D406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24086C-B025-4973-980C-49B2AF3EB9F6}" type="pres">
      <dgm:prSet presAssocID="{B5137E2A-6E82-49F8-9965-62EA988D4060}" presName="container" presStyleCnt="0">
        <dgm:presLayoutVars>
          <dgm:dir/>
          <dgm:resizeHandles val="exact"/>
        </dgm:presLayoutVars>
      </dgm:prSet>
      <dgm:spPr/>
    </dgm:pt>
    <dgm:pt modelId="{649290D8-662C-4FA5-8F58-FBEEA1B883B9}" type="pres">
      <dgm:prSet presAssocID="{44FA467D-520F-49BD-B573-AE0C3265D2C7}" presName="compNode" presStyleCnt="0"/>
      <dgm:spPr/>
    </dgm:pt>
    <dgm:pt modelId="{1CFD7F54-A970-4D3B-8322-4FFF8FA4DCB1}" type="pres">
      <dgm:prSet presAssocID="{44FA467D-520F-49BD-B573-AE0C3265D2C7}" presName="iconBgRect" presStyleLbl="bgShp" presStyleIdx="0" presStyleCnt="6"/>
      <dgm:spPr/>
    </dgm:pt>
    <dgm:pt modelId="{A0D477DD-CC2B-43A7-8607-466434B2E222}" type="pres">
      <dgm:prSet presAssocID="{44FA467D-520F-49BD-B573-AE0C3265D2C7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Checklist"/>
        </a:ext>
      </dgm:extLst>
    </dgm:pt>
    <dgm:pt modelId="{6247FA9E-8977-4993-8862-FD297363358B}" type="pres">
      <dgm:prSet presAssocID="{44FA467D-520F-49BD-B573-AE0C3265D2C7}" presName="spaceRect" presStyleCnt="0"/>
      <dgm:spPr/>
    </dgm:pt>
    <dgm:pt modelId="{B42FC7D1-99CF-4FD9-9AF3-37AEB7C354E1}" type="pres">
      <dgm:prSet presAssocID="{44FA467D-520F-49BD-B573-AE0C3265D2C7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E8250AB-E7E7-47EA-B4EF-8EF30E11770B}" type="pres">
      <dgm:prSet presAssocID="{4836719D-0EAA-4EDF-AD99-BB4ED25423B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2215758-AF6D-471F-ADF0-08CD81CAC013}" type="pres">
      <dgm:prSet presAssocID="{AD9F748D-FE18-49DF-A715-395E17E01D71}" presName="compNode" presStyleCnt="0"/>
      <dgm:spPr/>
    </dgm:pt>
    <dgm:pt modelId="{7EF904EE-BB07-44E6-A777-09257811DAA8}" type="pres">
      <dgm:prSet presAssocID="{AD9F748D-FE18-49DF-A715-395E17E01D71}" presName="iconBgRect" presStyleLbl="bgShp" presStyleIdx="1" presStyleCnt="6"/>
      <dgm:spPr/>
    </dgm:pt>
    <dgm:pt modelId="{484D9811-F18C-4FC4-8154-4C60D16682A3}" type="pres">
      <dgm:prSet presAssocID="{AD9F748D-FE18-49DF-A715-395E17E01D71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Wireless router"/>
        </a:ext>
      </dgm:extLst>
    </dgm:pt>
    <dgm:pt modelId="{E5E69B9F-660C-4632-A79E-26C1B89D153E}" type="pres">
      <dgm:prSet presAssocID="{AD9F748D-FE18-49DF-A715-395E17E01D71}" presName="spaceRect" presStyleCnt="0"/>
      <dgm:spPr/>
    </dgm:pt>
    <dgm:pt modelId="{3F7F6DCA-3086-41A9-B949-FF91E9F751F8}" type="pres">
      <dgm:prSet presAssocID="{AD9F748D-FE18-49DF-A715-395E17E01D71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A6BCC10-DF87-4D05-A5A3-12F185B8EA37}" type="pres">
      <dgm:prSet presAssocID="{71FFF411-B887-4D50-AE73-008F17F7FFB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7E63A9E-442C-41BD-82A2-75EA4DD42230}" type="pres">
      <dgm:prSet presAssocID="{C9A65D9F-646B-4091-BF29-3A71DF3E84C7}" presName="compNode" presStyleCnt="0"/>
      <dgm:spPr/>
    </dgm:pt>
    <dgm:pt modelId="{3F06CF8D-0FAB-49FB-905E-D50E4D7248CF}" type="pres">
      <dgm:prSet presAssocID="{C9A65D9F-646B-4091-BF29-3A71DF3E84C7}" presName="iconBgRect" presStyleLbl="bgShp" presStyleIdx="2" presStyleCnt="6"/>
      <dgm:spPr/>
    </dgm:pt>
    <dgm:pt modelId="{42E076C3-312A-4518-8D58-188B69D9ADC7}" type="pres">
      <dgm:prSet presAssocID="{C9A65D9F-646B-4091-BF29-3A71DF3E84C7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Presentation with Checklist"/>
        </a:ext>
      </dgm:extLst>
    </dgm:pt>
    <dgm:pt modelId="{90EA5B14-AF4B-493D-8200-4234385AA692}" type="pres">
      <dgm:prSet presAssocID="{C9A65D9F-646B-4091-BF29-3A71DF3E84C7}" presName="spaceRect" presStyleCnt="0"/>
      <dgm:spPr/>
    </dgm:pt>
    <dgm:pt modelId="{EA74C588-28D7-4C36-AE9B-037B19967E64}" type="pres">
      <dgm:prSet presAssocID="{C9A65D9F-646B-4091-BF29-3A71DF3E84C7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5FB7253-E9BE-45E3-AA20-36A263DA4D97}" type="pres">
      <dgm:prSet presAssocID="{649DC16D-7684-4E9F-B9EF-8CEB6B28F9A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41B1470-BF92-44CD-B943-F499DF47EBA3}" type="pres">
      <dgm:prSet presAssocID="{EB17E261-9A5B-4736-873E-B90015CF12D9}" presName="compNode" presStyleCnt="0"/>
      <dgm:spPr/>
    </dgm:pt>
    <dgm:pt modelId="{727FD57F-C652-499A-A85A-B61A0BC34D9D}" type="pres">
      <dgm:prSet presAssocID="{EB17E261-9A5B-4736-873E-B90015CF12D9}" presName="iconBgRect" presStyleLbl="bgShp" presStyleIdx="3" presStyleCnt="6"/>
      <dgm:spPr/>
    </dgm:pt>
    <dgm:pt modelId="{09017147-A719-4C96-A113-C6F14C3CB74F}" type="pres">
      <dgm:prSet presAssocID="{EB17E261-9A5B-4736-873E-B90015CF12D9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Books"/>
        </a:ext>
      </dgm:extLst>
    </dgm:pt>
    <dgm:pt modelId="{303F1582-5A71-4ACF-8928-458496F7FD2A}" type="pres">
      <dgm:prSet presAssocID="{EB17E261-9A5B-4736-873E-B90015CF12D9}" presName="spaceRect" presStyleCnt="0"/>
      <dgm:spPr/>
    </dgm:pt>
    <dgm:pt modelId="{45FE89A6-CDEE-4184-8E27-33E230E1730F}" type="pres">
      <dgm:prSet presAssocID="{EB17E261-9A5B-4736-873E-B90015CF12D9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8BCED4B-52CE-4B8C-916C-966F74B2645F}" type="pres">
      <dgm:prSet presAssocID="{DF8A802A-B057-4185-AAF4-5231D6C78098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8D6062E-D56C-4F4D-B210-30331D413616}" type="pres">
      <dgm:prSet presAssocID="{456D5081-565A-48AA-8F02-E08F0661CAC6}" presName="compNode" presStyleCnt="0"/>
      <dgm:spPr/>
    </dgm:pt>
    <dgm:pt modelId="{78577100-5875-417D-B6DE-15B4A2C5415D}" type="pres">
      <dgm:prSet presAssocID="{456D5081-565A-48AA-8F02-E08F0661CAC6}" presName="iconBgRect" presStyleLbl="bgShp" presStyleIdx="4" presStyleCnt="6"/>
      <dgm:spPr/>
    </dgm:pt>
    <dgm:pt modelId="{BE35812C-DF22-4CD3-9F19-57C4856FBCF9}" type="pres">
      <dgm:prSet presAssocID="{456D5081-565A-48AA-8F02-E08F0661CAC6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Smiling Face with No Fill"/>
        </a:ext>
      </dgm:extLst>
    </dgm:pt>
    <dgm:pt modelId="{6E46894E-B10F-412C-982D-DD62C392B7EE}" type="pres">
      <dgm:prSet presAssocID="{456D5081-565A-48AA-8F02-E08F0661CAC6}" presName="spaceRect" presStyleCnt="0"/>
      <dgm:spPr/>
    </dgm:pt>
    <dgm:pt modelId="{7334CDFA-4A19-44FC-A4E8-EEBC5C0E22E4}" type="pres">
      <dgm:prSet presAssocID="{456D5081-565A-48AA-8F02-E08F0661CAC6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FF983C6-81AB-46A2-8555-4B9756FB5195}" type="pres">
      <dgm:prSet presAssocID="{B1A5D4BF-575B-4802-BD58-F1E86C6FE9B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565B7B2-FFE5-49AE-8019-452EEC8EDC40}" type="pres">
      <dgm:prSet presAssocID="{023FBA03-0C14-4050-8CBC-9BC5E5EFFAEE}" presName="compNode" presStyleCnt="0"/>
      <dgm:spPr/>
    </dgm:pt>
    <dgm:pt modelId="{79C34AC8-D606-4A4C-A36B-4645A8518334}" type="pres">
      <dgm:prSet presAssocID="{023FBA03-0C14-4050-8CBC-9BC5E5EFFAEE}" presName="iconBgRect" presStyleLbl="bgShp" presStyleIdx="5" presStyleCnt="6"/>
      <dgm:spPr/>
    </dgm:pt>
    <dgm:pt modelId="{7476A4B5-731B-413B-9323-90DF8197FB51}" type="pres">
      <dgm:prSet presAssocID="{023FBA03-0C14-4050-8CBC-9BC5E5EFFAEE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Handshake"/>
        </a:ext>
      </dgm:extLst>
    </dgm:pt>
    <dgm:pt modelId="{C2F9E671-2952-4B0C-8B7E-0BCEEA5AB710}" type="pres">
      <dgm:prSet presAssocID="{023FBA03-0C14-4050-8CBC-9BC5E5EFFAEE}" presName="spaceRect" presStyleCnt="0"/>
      <dgm:spPr/>
    </dgm:pt>
    <dgm:pt modelId="{7DB1A126-5CD7-4DCA-A227-1B67387ACB90}" type="pres">
      <dgm:prSet presAssocID="{023FBA03-0C14-4050-8CBC-9BC5E5EFFAEE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C81050-1262-4E1B-BFBA-7166E74706FA}" type="presOf" srcId="{44FA467D-520F-49BD-B573-AE0C3265D2C7}" destId="{B42FC7D1-99CF-4FD9-9AF3-37AEB7C354E1}" srcOrd="0" destOrd="0" presId="urn:microsoft.com/office/officeart/2018/2/layout/IconCircleList"/>
    <dgm:cxn modelId="{B476A991-1656-4CC9-A0BB-7162E129FF49}" type="presOf" srcId="{C9A65D9F-646B-4091-BF29-3A71DF3E84C7}" destId="{EA74C588-28D7-4C36-AE9B-037B19967E64}" srcOrd="0" destOrd="0" presId="urn:microsoft.com/office/officeart/2018/2/layout/IconCircleList"/>
    <dgm:cxn modelId="{2A4D280E-9673-4679-A210-34515BB87C56}" srcId="{B5137E2A-6E82-49F8-9965-62EA988D4060}" destId="{EB17E261-9A5B-4736-873E-B90015CF12D9}" srcOrd="3" destOrd="0" parTransId="{DD4BA7EA-D08A-498F-B382-DDD3BA98FB0B}" sibTransId="{DF8A802A-B057-4185-AAF4-5231D6C78098}"/>
    <dgm:cxn modelId="{AFA70963-110C-41DF-8276-E0217FF69975}" type="presOf" srcId="{B1A5D4BF-575B-4802-BD58-F1E86C6FE9B1}" destId="{7FF983C6-81AB-46A2-8555-4B9756FB5195}" srcOrd="0" destOrd="0" presId="urn:microsoft.com/office/officeart/2018/2/layout/IconCircleList"/>
    <dgm:cxn modelId="{BD157899-3557-4A70-8537-EF636E0D60AB}" type="presOf" srcId="{AD9F748D-FE18-49DF-A715-395E17E01D71}" destId="{3F7F6DCA-3086-41A9-B949-FF91E9F751F8}" srcOrd="0" destOrd="0" presId="urn:microsoft.com/office/officeart/2018/2/layout/IconCircleList"/>
    <dgm:cxn modelId="{A0B2D677-AFEF-4D9E-AD97-5940B1EFEED1}" srcId="{B5137E2A-6E82-49F8-9965-62EA988D4060}" destId="{AD9F748D-FE18-49DF-A715-395E17E01D71}" srcOrd="1" destOrd="0" parTransId="{508FC18A-F413-4B31-B722-17AD0942A631}" sibTransId="{71FFF411-B887-4D50-AE73-008F17F7FFB1}"/>
    <dgm:cxn modelId="{5624FEB2-5B18-4181-8FC3-D9314C1918B5}" type="presOf" srcId="{023FBA03-0C14-4050-8CBC-9BC5E5EFFAEE}" destId="{7DB1A126-5CD7-4DCA-A227-1B67387ACB90}" srcOrd="0" destOrd="0" presId="urn:microsoft.com/office/officeart/2018/2/layout/IconCircleList"/>
    <dgm:cxn modelId="{2C67FD9C-248E-4615-BACA-083742A27687}" type="presOf" srcId="{456D5081-565A-48AA-8F02-E08F0661CAC6}" destId="{7334CDFA-4A19-44FC-A4E8-EEBC5C0E22E4}" srcOrd="0" destOrd="0" presId="urn:microsoft.com/office/officeart/2018/2/layout/IconCircleList"/>
    <dgm:cxn modelId="{B02C3295-FE5F-48AC-9462-D9B9443196C3}" srcId="{B5137E2A-6E82-49F8-9965-62EA988D4060}" destId="{44FA467D-520F-49BD-B573-AE0C3265D2C7}" srcOrd="0" destOrd="0" parTransId="{B2816EC0-FFE4-42C0-824D-B43ECFE97B30}" sibTransId="{4836719D-0EAA-4EDF-AD99-BB4ED25423B5}"/>
    <dgm:cxn modelId="{8CEFA1B2-2719-480C-94A1-1CD47EC929FE}" srcId="{B5137E2A-6E82-49F8-9965-62EA988D4060}" destId="{C9A65D9F-646B-4091-BF29-3A71DF3E84C7}" srcOrd="2" destOrd="0" parTransId="{02CC22E4-7EC5-42BB-AD8A-6601FD2BCE3A}" sibTransId="{649DC16D-7684-4E9F-B9EF-8CEB6B28F9A2}"/>
    <dgm:cxn modelId="{6413A4EC-9EA4-45C7-BFB6-93AC486A6F62}" type="presOf" srcId="{EB17E261-9A5B-4736-873E-B90015CF12D9}" destId="{45FE89A6-CDEE-4184-8E27-33E230E1730F}" srcOrd="0" destOrd="0" presId="urn:microsoft.com/office/officeart/2018/2/layout/IconCircleList"/>
    <dgm:cxn modelId="{402F81B0-9512-489C-9979-B5D456B6B5B0}" type="presOf" srcId="{B5137E2A-6E82-49F8-9965-62EA988D4060}" destId="{EF051057-FD98-450B-BCB5-3CDEC48CCC8D}" srcOrd="0" destOrd="0" presId="urn:microsoft.com/office/officeart/2018/2/layout/IconCircleList"/>
    <dgm:cxn modelId="{DFD68A4B-8DB5-4F98-9B97-BBC4BC6A2355}" srcId="{B5137E2A-6E82-49F8-9965-62EA988D4060}" destId="{456D5081-565A-48AA-8F02-E08F0661CAC6}" srcOrd="4" destOrd="0" parTransId="{D150D348-A860-4978-99B0-569604231FC2}" sibTransId="{B1A5D4BF-575B-4802-BD58-F1E86C6FE9B1}"/>
    <dgm:cxn modelId="{0B29E8CE-58BC-45DC-8DF0-9D1FE8871062}" type="presOf" srcId="{4836719D-0EAA-4EDF-AD99-BB4ED25423B5}" destId="{1E8250AB-E7E7-47EA-B4EF-8EF30E11770B}" srcOrd="0" destOrd="0" presId="urn:microsoft.com/office/officeart/2018/2/layout/IconCircleList"/>
    <dgm:cxn modelId="{3C482F49-1F33-4DA1-BCDA-E0DD5642E7ED}" type="presOf" srcId="{71FFF411-B887-4D50-AE73-008F17F7FFB1}" destId="{7A6BCC10-DF87-4D05-A5A3-12F185B8EA37}" srcOrd="0" destOrd="0" presId="urn:microsoft.com/office/officeart/2018/2/layout/IconCircleList"/>
    <dgm:cxn modelId="{AECE9B2B-A674-4BC3-8700-5C63F14CBFBE}" srcId="{B5137E2A-6E82-49F8-9965-62EA988D4060}" destId="{023FBA03-0C14-4050-8CBC-9BC5E5EFFAEE}" srcOrd="5" destOrd="0" parTransId="{FD8351C8-41FB-4132-9B9B-9BE8518801DD}" sibTransId="{938A36FF-92AB-470B-9239-036639B565E7}"/>
    <dgm:cxn modelId="{FDB14372-2F72-4EB2-8422-9898DE878C4E}" type="presOf" srcId="{649DC16D-7684-4E9F-B9EF-8CEB6B28F9A2}" destId="{95FB7253-E9BE-45E3-AA20-36A263DA4D97}" srcOrd="0" destOrd="0" presId="urn:microsoft.com/office/officeart/2018/2/layout/IconCircleList"/>
    <dgm:cxn modelId="{9E971444-B0A9-4E67-BC4F-582CCC6A6630}" type="presOf" srcId="{DF8A802A-B057-4185-AAF4-5231D6C78098}" destId="{28BCED4B-52CE-4B8C-916C-966F74B2645F}" srcOrd="0" destOrd="0" presId="urn:microsoft.com/office/officeart/2018/2/layout/IconCircleList"/>
    <dgm:cxn modelId="{A21431D0-5E2C-4B42-9A13-0981B41CDA5D}" type="presParOf" srcId="{EF051057-FD98-450B-BCB5-3CDEC48CCC8D}" destId="{E224086C-B025-4973-980C-49B2AF3EB9F6}" srcOrd="0" destOrd="0" presId="urn:microsoft.com/office/officeart/2018/2/layout/IconCircleList"/>
    <dgm:cxn modelId="{A8C17BEC-5DAA-4FC4-9461-6942F730FE90}" type="presParOf" srcId="{E224086C-B025-4973-980C-49B2AF3EB9F6}" destId="{649290D8-662C-4FA5-8F58-FBEEA1B883B9}" srcOrd="0" destOrd="0" presId="urn:microsoft.com/office/officeart/2018/2/layout/IconCircleList"/>
    <dgm:cxn modelId="{F7AED486-DEB1-40C6-BB55-3AA2DCA13097}" type="presParOf" srcId="{649290D8-662C-4FA5-8F58-FBEEA1B883B9}" destId="{1CFD7F54-A970-4D3B-8322-4FFF8FA4DCB1}" srcOrd="0" destOrd="0" presId="urn:microsoft.com/office/officeart/2018/2/layout/IconCircleList"/>
    <dgm:cxn modelId="{345985FF-FDD3-42D0-BB8A-6074A64EDE62}" type="presParOf" srcId="{649290D8-662C-4FA5-8F58-FBEEA1B883B9}" destId="{A0D477DD-CC2B-43A7-8607-466434B2E222}" srcOrd="1" destOrd="0" presId="urn:microsoft.com/office/officeart/2018/2/layout/IconCircleList"/>
    <dgm:cxn modelId="{75326EEF-F6A4-4DCF-B8C4-9D884C54992E}" type="presParOf" srcId="{649290D8-662C-4FA5-8F58-FBEEA1B883B9}" destId="{6247FA9E-8977-4993-8862-FD297363358B}" srcOrd="2" destOrd="0" presId="urn:microsoft.com/office/officeart/2018/2/layout/IconCircleList"/>
    <dgm:cxn modelId="{21CB350A-2A5D-45AF-AD09-B844535AF944}" type="presParOf" srcId="{649290D8-662C-4FA5-8F58-FBEEA1B883B9}" destId="{B42FC7D1-99CF-4FD9-9AF3-37AEB7C354E1}" srcOrd="3" destOrd="0" presId="urn:microsoft.com/office/officeart/2018/2/layout/IconCircleList"/>
    <dgm:cxn modelId="{416F5669-C6C0-4266-A47C-E530DD379108}" type="presParOf" srcId="{E224086C-B025-4973-980C-49B2AF3EB9F6}" destId="{1E8250AB-E7E7-47EA-B4EF-8EF30E11770B}" srcOrd="1" destOrd="0" presId="urn:microsoft.com/office/officeart/2018/2/layout/IconCircleList"/>
    <dgm:cxn modelId="{B3B45758-9841-4202-A47E-F142103CA312}" type="presParOf" srcId="{E224086C-B025-4973-980C-49B2AF3EB9F6}" destId="{22215758-AF6D-471F-ADF0-08CD81CAC013}" srcOrd="2" destOrd="0" presId="urn:microsoft.com/office/officeart/2018/2/layout/IconCircleList"/>
    <dgm:cxn modelId="{2306BD58-FFF1-471F-9AA9-AD8AB00C0B5B}" type="presParOf" srcId="{22215758-AF6D-471F-ADF0-08CD81CAC013}" destId="{7EF904EE-BB07-44E6-A777-09257811DAA8}" srcOrd="0" destOrd="0" presId="urn:microsoft.com/office/officeart/2018/2/layout/IconCircleList"/>
    <dgm:cxn modelId="{2161AE0A-4924-49E4-84B1-AABCF267FA39}" type="presParOf" srcId="{22215758-AF6D-471F-ADF0-08CD81CAC013}" destId="{484D9811-F18C-4FC4-8154-4C60D16682A3}" srcOrd="1" destOrd="0" presId="urn:microsoft.com/office/officeart/2018/2/layout/IconCircleList"/>
    <dgm:cxn modelId="{46705261-E0F3-433F-B297-DECC1A0D6FB0}" type="presParOf" srcId="{22215758-AF6D-471F-ADF0-08CD81CAC013}" destId="{E5E69B9F-660C-4632-A79E-26C1B89D153E}" srcOrd="2" destOrd="0" presId="urn:microsoft.com/office/officeart/2018/2/layout/IconCircleList"/>
    <dgm:cxn modelId="{6F8912B9-BFC8-42CC-8A66-BD65F421C4B8}" type="presParOf" srcId="{22215758-AF6D-471F-ADF0-08CD81CAC013}" destId="{3F7F6DCA-3086-41A9-B949-FF91E9F751F8}" srcOrd="3" destOrd="0" presId="urn:microsoft.com/office/officeart/2018/2/layout/IconCircleList"/>
    <dgm:cxn modelId="{33D52185-5C72-4FD4-A9DB-F13A4BCCE238}" type="presParOf" srcId="{E224086C-B025-4973-980C-49B2AF3EB9F6}" destId="{7A6BCC10-DF87-4D05-A5A3-12F185B8EA37}" srcOrd="3" destOrd="0" presId="urn:microsoft.com/office/officeart/2018/2/layout/IconCircleList"/>
    <dgm:cxn modelId="{3B04F634-BC19-46E3-A6D0-45F987422E5D}" type="presParOf" srcId="{E224086C-B025-4973-980C-49B2AF3EB9F6}" destId="{C7E63A9E-442C-41BD-82A2-75EA4DD42230}" srcOrd="4" destOrd="0" presId="urn:microsoft.com/office/officeart/2018/2/layout/IconCircleList"/>
    <dgm:cxn modelId="{A55120F7-982C-4740-8A61-1D82A472A1E3}" type="presParOf" srcId="{C7E63A9E-442C-41BD-82A2-75EA4DD42230}" destId="{3F06CF8D-0FAB-49FB-905E-D50E4D7248CF}" srcOrd="0" destOrd="0" presId="urn:microsoft.com/office/officeart/2018/2/layout/IconCircleList"/>
    <dgm:cxn modelId="{9EC43772-23DB-4087-8BA6-2904569B6E39}" type="presParOf" srcId="{C7E63A9E-442C-41BD-82A2-75EA4DD42230}" destId="{42E076C3-312A-4518-8D58-188B69D9ADC7}" srcOrd="1" destOrd="0" presId="urn:microsoft.com/office/officeart/2018/2/layout/IconCircleList"/>
    <dgm:cxn modelId="{AD5743D8-FBDE-4EA6-B363-7C66D4E246A3}" type="presParOf" srcId="{C7E63A9E-442C-41BD-82A2-75EA4DD42230}" destId="{90EA5B14-AF4B-493D-8200-4234385AA692}" srcOrd="2" destOrd="0" presId="urn:microsoft.com/office/officeart/2018/2/layout/IconCircleList"/>
    <dgm:cxn modelId="{CC3ACFCF-6B57-46E8-B1D6-D4277DE98A02}" type="presParOf" srcId="{C7E63A9E-442C-41BD-82A2-75EA4DD42230}" destId="{EA74C588-28D7-4C36-AE9B-037B19967E64}" srcOrd="3" destOrd="0" presId="urn:microsoft.com/office/officeart/2018/2/layout/IconCircleList"/>
    <dgm:cxn modelId="{0EB8D071-4533-4613-A15F-FC652FE9B146}" type="presParOf" srcId="{E224086C-B025-4973-980C-49B2AF3EB9F6}" destId="{95FB7253-E9BE-45E3-AA20-36A263DA4D97}" srcOrd="5" destOrd="0" presId="urn:microsoft.com/office/officeart/2018/2/layout/IconCircleList"/>
    <dgm:cxn modelId="{393CF479-D1FF-4772-876D-07ECA7455B03}" type="presParOf" srcId="{E224086C-B025-4973-980C-49B2AF3EB9F6}" destId="{E41B1470-BF92-44CD-B943-F499DF47EBA3}" srcOrd="6" destOrd="0" presId="urn:microsoft.com/office/officeart/2018/2/layout/IconCircleList"/>
    <dgm:cxn modelId="{1C300BB3-34F6-4503-96FF-7992E2DC46ED}" type="presParOf" srcId="{E41B1470-BF92-44CD-B943-F499DF47EBA3}" destId="{727FD57F-C652-499A-A85A-B61A0BC34D9D}" srcOrd="0" destOrd="0" presId="urn:microsoft.com/office/officeart/2018/2/layout/IconCircleList"/>
    <dgm:cxn modelId="{FF25A5D7-9527-42B4-97CF-994CD380E4F6}" type="presParOf" srcId="{E41B1470-BF92-44CD-B943-F499DF47EBA3}" destId="{09017147-A719-4C96-A113-C6F14C3CB74F}" srcOrd="1" destOrd="0" presId="urn:microsoft.com/office/officeart/2018/2/layout/IconCircleList"/>
    <dgm:cxn modelId="{9588B0F8-54C7-4704-8F11-D747388E174E}" type="presParOf" srcId="{E41B1470-BF92-44CD-B943-F499DF47EBA3}" destId="{303F1582-5A71-4ACF-8928-458496F7FD2A}" srcOrd="2" destOrd="0" presId="urn:microsoft.com/office/officeart/2018/2/layout/IconCircleList"/>
    <dgm:cxn modelId="{12F1656B-7A92-40DB-81E7-A187E2E10FFA}" type="presParOf" srcId="{E41B1470-BF92-44CD-B943-F499DF47EBA3}" destId="{45FE89A6-CDEE-4184-8E27-33E230E1730F}" srcOrd="3" destOrd="0" presId="urn:microsoft.com/office/officeart/2018/2/layout/IconCircleList"/>
    <dgm:cxn modelId="{4F470897-8C58-47B5-BF33-F7AEB2671746}" type="presParOf" srcId="{E224086C-B025-4973-980C-49B2AF3EB9F6}" destId="{28BCED4B-52CE-4B8C-916C-966F74B2645F}" srcOrd="7" destOrd="0" presId="urn:microsoft.com/office/officeart/2018/2/layout/IconCircleList"/>
    <dgm:cxn modelId="{D393C177-CD78-4143-AE21-64CA5B44EE25}" type="presParOf" srcId="{E224086C-B025-4973-980C-49B2AF3EB9F6}" destId="{98D6062E-D56C-4F4D-B210-30331D413616}" srcOrd="8" destOrd="0" presId="urn:microsoft.com/office/officeart/2018/2/layout/IconCircleList"/>
    <dgm:cxn modelId="{568058E9-9BDB-4E46-8D60-D3B2A95E5B68}" type="presParOf" srcId="{98D6062E-D56C-4F4D-B210-30331D413616}" destId="{78577100-5875-417D-B6DE-15B4A2C5415D}" srcOrd="0" destOrd="0" presId="urn:microsoft.com/office/officeart/2018/2/layout/IconCircleList"/>
    <dgm:cxn modelId="{0F26E089-2943-4A7E-B6C3-A31B99D49E73}" type="presParOf" srcId="{98D6062E-D56C-4F4D-B210-30331D413616}" destId="{BE35812C-DF22-4CD3-9F19-57C4856FBCF9}" srcOrd="1" destOrd="0" presId="urn:microsoft.com/office/officeart/2018/2/layout/IconCircleList"/>
    <dgm:cxn modelId="{72627A5F-5BE6-4625-B679-DF40F6BCC172}" type="presParOf" srcId="{98D6062E-D56C-4F4D-B210-30331D413616}" destId="{6E46894E-B10F-412C-982D-DD62C392B7EE}" srcOrd="2" destOrd="0" presId="urn:microsoft.com/office/officeart/2018/2/layout/IconCircleList"/>
    <dgm:cxn modelId="{CA6A13C8-067B-41EB-B542-6B54BBCBC231}" type="presParOf" srcId="{98D6062E-D56C-4F4D-B210-30331D413616}" destId="{7334CDFA-4A19-44FC-A4E8-EEBC5C0E22E4}" srcOrd="3" destOrd="0" presId="urn:microsoft.com/office/officeart/2018/2/layout/IconCircleList"/>
    <dgm:cxn modelId="{BE9E1CD1-114C-4961-94FE-CF7B87ECFC02}" type="presParOf" srcId="{E224086C-B025-4973-980C-49B2AF3EB9F6}" destId="{7FF983C6-81AB-46A2-8555-4B9756FB5195}" srcOrd="9" destOrd="0" presId="urn:microsoft.com/office/officeart/2018/2/layout/IconCircleList"/>
    <dgm:cxn modelId="{BC82DD1B-19C2-4D51-907C-F3F5871D1FFF}" type="presParOf" srcId="{E224086C-B025-4973-980C-49B2AF3EB9F6}" destId="{A565B7B2-FFE5-49AE-8019-452EEC8EDC40}" srcOrd="10" destOrd="0" presId="urn:microsoft.com/office/officeart/2018/2/layout/IconCircleList"/>
    <dgm:cxn modelId="{81AA4D7C-3347-4237-9A90-5DAA47D3A9DE}" type="presParOf" srcId="{A565B7B2-FFE5-49AE-8019-452EEC8EDC40}" destId="{79C34AC8-D606-4A4C-A36B-4645A8518334}" srcOrd="0" destOrd="0" presId="urn:microsoft.com/office/officeart/2018/2/layout/IconCircleList"/>
    <dgm:cxn modelId="{D026DA2C-A8DE-4B68-A64C-5DE67C4C34F8}" type="presParOf" srcId="{A565B7B2-FFE5-49AE-8019-452EEC8EDC40}" destId="{7476A4B5-731B-413B-9323-90DF8197FB51}" srcOrd="1" destOrd="0" presId="urn:microsoft.com/office/officeart/2018/2/layout/IconCircleList"/>
    <dgm:cxn modelId="{27922161-1483-4E44-AD44-F614BA0ACAFF}" type="presParOf" srcId="{A565B7B2-FFE5-49AE-8019-452EEC8EDC40}" destId="{C2F9E671-2952-4B0C-8B7E-0BCEEA5AB710}" srcOrd="2" destOrd="0" presId="urn:microsoft.com/office/officeart/2018/2/layout/IconCircleList"/>
    <dgm:cxn modelId="{BAF98423-6752-48F2-92EA-4173A6082945}" type="presParOf" srcId="{A565B7B2-FFE5-49AE-8019-452EEC8EDC40}" destId="{7DB1A126-5CD7-4DCA-A227-1B67387ACB9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7DB46-DDCB-42B9-9A4B-D24F8DD4741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C032226E-5D56-4BF7-91AB-4A2103005821}">
      <dgm:prSet/>
      <dgm:spPr/>
      <dgm:t>
        <a:bodyPr/>
        <a:lstStyle/>
        <a:p>
          <a:r>
            <a:rPr lang="tr-TR"/>
            <a:t>1 ömrün değerini ölenin arkasından kalanlar bilir</a:t>
          </a:r>
          <a:endParaRPr lang="en-US"/>
        </a:p>
      </dgm:t>
    </dgm:pt>
    <dgm:pt modelId="{6065FB7B-D5E3-4B52-B0C2-85DABC107F6F}" type="parTrans" cxnId="{CAC1DA25-8869-4A5A-A565-ABD4C75EB752}">
      <dgm:prSet/>
      <dgm:spPr/>
      <dgm:t>
        <a:bodyPr/>
        <a:lstStyle/>
        <a:p>
          <a:endParaRPr lang="en-US"/>
        </a:p>
      </dgm:t>
    </dgm:pt>
    <dgm:pt modelId="{8EDBFEEA-CAFD-4BAD-A6F3-57FACF296E0A}" type="sibTrans" cxnId="{CAC1DA25-8869-4A5A-A565-ABD4C75EB75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F1C1162-36A5-4B39-9D3A-E1F3074F13F6}">
      <dgm:prSet/>
      <dgm:spPr/>
      <dgm:t>
        <a:bodyPr/>
        <a:lstStyle/>
        <a:p>
          <a:r>
            <a:rPr lang="tr-TR"/>
            <a:t>70 yılın değerini ölmekte olan insan bilir</a:t>
          </a:r>
          <a:endParaRPr lang="en-US"/>
        </a:p>
      </dgm:t>
    </dgm:pt>
    <dgm:pt modelId="{B6BD7364-ED99-4036-9485-7F16743D5C61}" type="parTrans" cxnId="{06BF9ABE-34EE-4707-83EF-C1DCD319EE7B}">
      <dgm:prSet/>
      <dgm:spPr/>
      <dgm:t>
        <a:bodyPr/>
        <a:lstStyle/>
        <a:p>
          <a:endParaRPr lang="en-US"/>
        </a:p>
      </dgm:t>
    </dgm:pt>
    <dgm:pt modelId="{A4623B47-16B0-4D5C-A77F-5E2E8AB680B5}" type="sibTrans" cxnId="{06BF9ABE-34EE-4707-83EF-C1DCD319EE7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1965F64-4C82-4BAA-80D1-A0E7A8F82B0F}">
      <dgm:prSet/>
      <dgm:spPr/>
      <dgm:t>
        <a:bodyPr/>
        <a:lstStyle/>
        <a:p>
          <a:r>
            <a:rPr lang="tr-TR"/>
            <a:t>10 yılın değerini yeni boşanmış bir çift bilir</a:t>
          </a:r>
          <a:endParaRPr lang="en-US"/>
        </a:p>
      </dgm:t>
    </dgm:pt>
    <dgm:pt modelId="{1E77A565-A4D1-4A26-A5CD-609CCBA04793}" type="parTrans" cxnId="{425DE7CA-63A8-44D7-99E4-296DE61C8B33}">
      <dgm:prSet/>
      <dgm:spPr/>
      <dgm:t>
        <a:bodyPr/>
        <a:lstStyle/>
        <a:p>
          <a:endParaRPr lang="en-US"/>
        </a:p>
      </dgm:t>
    </dgm:pt>
    <dgm:pt modelId="{C94F62DB-195A-4AFD-B813-DF97805B6250}" type="sibTrans" cxnId="{425DE7CA-63A8-44D7-99E4-296DE61C8B3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97C55D81-7FB1-4104-B35A-677005DC1EC4}">
      <dgm:prSet/>
      <dgm:spPr/>
      <dgm:t>
        <a:bodyPr/>
        <a:lstStyle/>
        <a:p>
          <a:r>
            <a:rPr lang="tr-TR"/>
            <a:t>1 yılın değerini sınıfı geçemeyen öğrenci bilir</a:t>
          </a:r>
          <a:endParaRPr lang="en-US"/>
        </a:p>
      </dgm:t>
    </dgm:pt>
    <dgm:pt modelId="{8D34F3BC-EFF4-4648-81DB-4746959D21BD}" type="parTrans" cxnId="{48A0218D-E7A5-4A8E-9D59-21CC0B0D944C}">
      <dgm:prSet/>
      <dgm:spPr/>
      <dgm:t>
        <a:bodyPr/>
        <a:lstStyle/>
        <a:p>
          <a:endParaRPr lang="en-US"/>
        </a:p>
      </dgm:t>
    </dgm:pt>
    <dgm:pt modelId="{D8F28714-E047-4006-987D-D75F34487180}" type="sibTrans" cxnId="{48A0218D-E7A5-4A8E-9D59-21CC0B0D944C}">
      <dgm:prSet phldrT="04" phldr="0"/>
      <dgm:spPr/>
      <dgm:t>
        <a:bodyPr/>
        <a:lstStyle/>
        <a:p>
          <a:r>
            <a:rPr lang="en-US" dirty="0"/>
            <a:t>04</a:t>
          </a:r>
        </a:p>
      </dgm:t>
    </dgm:pt>
    <dgm:pt modelId="{2B68680B-7A8A-4A95-8318-F15EE70FF5E6}">
      <dgm:prSet/>
      <dgm:spPr/>
      <dgm:t>
        <a:bodyPr/>
        <a:lstStyle/>
        <a:p>
          <a:r>
            <a:rPr lang="tr-TR"/>
            <a:t>9 ayın değerini yeni doğum yapmış bir anne bilir</a:t>
          </a:r>
          <a:endParaRPr lang="en-US"/>
        </a:p>
      </dgm:t>
    </dgm:pt>
    <dgm:pt modelId="{88736EB3-B392-4E8F-AE91-1CCDC92308B3}" type="parTrans" cxnId="{B188554D-F36B-42D5-9D89-0D3F72EF4D01}">
      <dgm:prSet/>
      <dgm:spPr/>
      <dgm:t>
        <a:bodyPr/>
        <a:lstStyle/>
        <a:p>
          <a:endParaRPr lang="en-US"/>
        </a:p>
      </dgm:t>
    </dgm:pt>
    <dgm:pt modelId="{8AF50628-D74F-426F-AEB1-F5B2C7852BED}" type="sibTrans" cxnId="{B188554D-F36B-42D5-9D89-0D3F72EF4D01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775184F5-BC94-4D53-9802-9AE145FD790B}" type="pres">
      <dgm:prSet presAssocID="{50C7DB46-DDCB-42B9-9A4B-D24F8DD4741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8BC5C5-09FB-448C-83FC-F4512BFACBB6}" type="pres">
      <dgm:prSet presAssocID="{C032226E-5D56-4BF7-91AB-4A2103005821}" presName="compositeNode" presStyleCnt="0">
        <dgm:presLayoutVars>
          <dgm:bulletEnabled val="1"/>
        </dgm:presLayoutVars>
      </dgm:prSet>
      <dgm:spPr/>
    </dgm:pt>
    <dgm:pt modelId="{B8F0F6D1-62B3-4523-826E-13E504C905AD}" type="pres">
      <dgm:prSet presAssocID="{C032226E-5D56-4BF7-91AB-4A2103005821}" presName="bgRect" presStyleLbl="alignNode1" presStyleIdx="0" presStyleCnt="5"/>
      <dgm:spPr/>
      <dgm:t>
        <a:bodyPr/>
        <a:lstStyle/>
        <a:p>
          <a:endParaRPr lang="tr-TR"/>
        </a:p>
      </dgm:t>
    </dgm:pt>
    <dgm:pt modelId="{3B41B7DC-E1A4-426A-9A29-7E15A87268F7}" type="pres">
      <dgm:prSet presAssocID="{8EDBFEEA-CAFD-4BAD-A6F3-57FACF296E0A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AA6198-3F25-443F-AEB4-A4BD9EE5FA18}" type="pres">
      <dgm:prSet presAssocID="{C032226E-5D56-4BF7-91AB-4A2103005821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0A8E52-21B5-44EA-9103-3F4F0FC987A7}" type="pres">
      <dgm:prSet presAssocID="{8EDBFEEA-CAFD-4BAD-A6F3-57FACF296E0A}" presName="sibTrans" presStyleCnt="0"/>
      <dgm:spPr/>
    </dgm:pt>
    <dgm:pt modelId="{08633FE6-05D5-4E6D-B5E7-C1A501FBDF50}" type="pres">
      <dgm:prSet presAssocID="{AF1C1162-36A5-4B39-9D3A-E1F3074F13F6}" presName="compositeNode" presStyleCnt="0">
        <dgm:presLayoutVars>
          <dgm:bulletEnabled val="1"/>
        </dgm:presLayoutVars>
      </dgm:prSet>
      <dgm:spPr/>
    </dgm:pt>
    <dgm:pt modelId="{C089C109-3503-4C83-BDFF-D2403EB2F147}" type="pres">
      <dgm:prSet presAssocID="{AF1C1162-36A5-4B39-9D3A-E1F3074F13F6}" presName="bgRect" presStyleLbl="alignNode1" presStyleIdx="1" presStyleCnt="5"/>
      <dgm:spPr/>
      <dgm:t>
        <a:bodyPr/>
        <a:lstStyle/>
        <a:p>
          <a:endParaRPr lang="tr-TR"/>
        </a:p>
      </dgm:t>
    </dgm:pt>
    <dgm:pt modelId="{D9E7C2A7-1A83-4CFC-A5FB-FF2190AB540E}" type="pres">
      <dgm:prSet presAssocID="{A4623B47-16B0-4D5C-A77F-5E2E8AB680B5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849C7F-592A-4510-87DD-3A694F1A192D}" type="pres">
      <dgm:prSet presAssocID="{AF1C1162-36A5-4B39-9D3A-E1F3074F13F6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61AE02-9D89-42C8-A8CE-98C4D608CFE4}" type="pres">
      <dgm:prSet presAssocID="{A4623B47-16B0-4D5C-A77F-5E2E8AB680B5}" presName="sibTrans" presStyleCnt="0"/>
      <dgm:spPr/>
    </dgm:pt>
    <dgm:pt modelId="{6A9F4813-9E07-4D8D-B945-84235F67CD14}" type="pres">
      <dgm:prSet presAssocID="{71965F64-4C82-4BAA-80D1-A0E7A8F82B0F}" presName="compositeNode" presStyleCnt="0">
        <dgm:presLayoutVars>
          <dgm:bulletEnabled val="1"/>
        </dgm:presLayoutVars>
      </dgm:prSet>
      <dgm:spPr/>
    </dgm:pt>
    <dgm:pt modelId="{DF601FDE-71D2-420A-B763-6108717D334B}" type="pres">
      <dgm:prSet presAssocID="{71965F64-4C82-4BAA-80D1-A0E7A8F82B0F}" presName="bgRect" presStyleLbl="alignNode1" presStyleIdx="2" presStyleCnt="5"/>
      <dgm:spPr/>
      <dgm:t>
        <a:bodyPr/>
        <a:lstStyle/>
        <a:p>
          <a:endParaRPr lang="tr-TR"/>
        </a:p>
      </dgm:t>
    </dgm:pt>
    <dgm:pt modelId="{06797993-0BC1-4278-B3EC-4C202F9228B9}" type="pres">
      <dgm:prSet presAssocID="{C94F62DB-195A-4AFD-B813-DF97805B6250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D4E0D8-26FB-46DC-BABD-356EC8100B95}" type="pres">
      <dgm:prSet presAssocID="{71965F64-4C82-4BAA-80D1-A0E7A8F82B0F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AC3902-AE19-498F-A60A-3D2258A17BFD}" type="pres">
      <dgm:prSet presAssocID="{C94F62DB-195A-4AFD-B813-DF97805B6250}" presName="sibTrans" presStyleCnt="0"/>
      <dgm:spPr/>
    </dgm:pt>
    <dgm:pt modelId="{64F1E275-0EF1-49D5-ABC3-3078F1207176}" type="pres">
      <dgm:prSet presAssocID="{97C55D81-7FB1-4104-B35A-677005DC1EC4}" presName="compositeNode" presStyleCnt="0">
        <dgm:presLayoutVars>
          <dgm:bulletEnabled val="1"/>
        </dgm:presLayoutVars>
      </dgm:prSet>
      <dgm:spPr/>
    </dgm:pt>
    <dgm:pt modelId="{4473C1D3-88C3-44B1-9CCA-7D718772193B}" type="pres">
      <dgm:prSet presAssocID="{97C55D81-7FB1-4104-B35A-677005DC1EC4}" presName="bgRect" presStyleLbl="alignNode1" presStyleIdx="3" presStyleCnt="5"/>
      <dgm:spPr/>
      <dgm:t>
        <a:bodyPr/>
        <a:lstStyle/>
        <a:p>
          <a:endParaRPr lang="tr-TR"/>
        </a:p>
      </dgm:t>
    </dgm:pt>
    <dgm:pt modelId="{E02E966B-1D35-405C-9B72-09FFDC7ADA72}" type="pres">
      <dgm:prSet presAssocID="{D8F28714-E047-4006-987D-D75F34487180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E6BAAD-13ED-49A9-AD90-F9164D9AEF82}" type="pres">
      <dgm:prSet presAssocID="{97C55D81-7FB1-4104-B35A-677005DC1EC4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4F2E15-8572-4D3D-96B9-40BEF69AA5C5}" type="pres">
      <dgm:prSet presAssocID="{D8F28714-E047-4006-987D-D75F34487180}" presName="sibTrans" presStyleCnt="0"/>
      <dgm:spPr/>
    </dgm:pt>
    <dgm:pt modelId="{EB96A87E-A514-42CB-ADFC-91452E5BD2C1}" type="pres">
      <dgm:prSet presAssocID="{2B68680B-7A8A-4A95-8318-F15EE70FF5E6}" presName="compositeNode" presStyleCnt="0">
        <dgm:presLayoutVars>
          <dgm:bulletEnabled val="1"/>
        </dgm:presLayoutVars>
      </dgm:prSet>
      <dgm:spPr/>
    </dgm:pt>
    <dgm:pt modelId="{EDABE48A-27F5-4B72-9BD1-6759CB15554B}" type="pres">
      <dgm:prSet presAssocID="{2B68680B-7A8A-4A95-8318-F15EE70FF5E6}" presName="bgRect" presStyleLbl="alignNode1" presStyleIdx="4" presStyleCnt="5"/>
      <dgm:spPr/>
      <dgm:t>
        <a:bodyPr/>
        <a:lstStyle/>
        <a:p>
          <a:endParaRPr lang="tr-TR"/>
        </a:p>
      </dgm:t>
    </dgm:pt>
    <dgm:pt modelId="{95CB01FA-C5CF-43F4-B12C-EDCCC15AA130}" type="pres">
      <dgm:prSet presAssocID="{8AF50628-D74F-426F-AEB1-F5B2C7852BED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A2411C-121A-4B85-8CE1-BCBFCDB1D54D}" type="pres">
      <dgm:prSet presAssocID="{2B68680B-7A8A-4A95-8318-F15EE70FF5E6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9DABFB-8ED9-413C-B874-92D433ACA467}" type="presOf" srcId="{C032226E-5D56-4BF7-91AB-4A2103005821}" destId="{FBAA6198-3F25-443F-AEB4-A4BD9EE5FA18}" srcOrd="1" destOrd="0" presId="urn:microsoft.com/office/officeart/2016/7/layout/LinearBlockProcessNumbered"/>
    <dgm:cxn modelId="{78DA9E7D-A662-42DD-A374-16BCC883D5BB}" type="presOf" srcId="{8EDBFEEA-CAFD-4BAD-A6F3-57FACF296E0A}" destId="{3B41B7DC-E1A4-426A-9A29-7E15A87268F7}" srcOrd="0" destOrd="0" presId="urn:microsoft.com/office/officeart/2016/7/layout/LinearBlockProcessNumbered"/>
    <dgm:cxn modelId="{CA44D3CE-F459-43AA-9F92-E164D977934B}" type="presOf" srcId="{D8F28714-E047-4006-987D-D75F34487180}" destId="{E02E966B-1D35-405C-9B72-09FFDC7ADA72}" srcOrd="0" destOrd="0" presId="urn:microsoft.com/office/officeart/2016/7/layout/LinearBlockProcessNumbered"/>
    <dgm:cxn modelId="{551FA83F-AA47-4E51-8AB1-49E56E6A071E}" type="presOf" srcId="{71965F64-4C82-4BAA-80D1-A0E7A8F82B0F}" destId="{C9D4E0D8-26FB-46DC-BABD-356EC8100B95}" srcOrd="1" destOrd="0" presId="urn:microsoft.com/office/officeart/2016/7/layout/LinearBlockProcessNumbered"/>
    <dgm:cxn modelId="{ACEBBCAA-AA52-4DDF-8213-C2DC67041D60}" type="presOf" srcId="{AF1C1162-36A5-4B39-9D3A-E1F3074F13F6}" destId="{C089C109-3503-4C83-BDFF-D2403EB2F147}" srcOrd="0" destOrd="0" presId="urn:microsoft.com/office/officeart/2016/7/layout/LinearBlockProcessNumbered"/>
    <dgm:cxn modelId="{CA91CD9D-BEDA-4D4A-9209-BE0C5DCF5DAB}" type="presOf" srcId="{97C55D81-7FB1-4104-B35A-677005DC1EC4}" destId="{4473C1D3-88C3-44B1-9CCA-7D718772193B}" srcOrd="0" destOrd="0" presId="urn:microsoft.com/office/officeart/2016/7/layout/LinearBlockProcessNumbered"/>
    <dgm:cxn modelId="{F87A4CB7-19C6-465C-9387-5E78E0C58D21}" type="presOf" srcId="{C032226E-5D56-4BF7-91AB-4A2103005821}" destId="{B8F0F6D1-62B3-4523-826E-13E504C905AD}" srcOrd="0" destOrd="0" presId="urn:microsoft.com/office/officeart/2016/7/layout/LinearBlockProcessNumbered"/>
    <dgm:cxn modelId="{E3132377-33B2-4EC5-9AC0-F006CA517B9E}" type="presOf" srcId="{71965F64-4C82-4BAA-80D1-A0E7A8F82B0F}" destId="{DF601FDE-71D2-420A-B763-6108717D334B}" srcOrd="0" destOrd="0" presId="urn:microsoft.com/office/officeart/2016/7/layout/LinearBlockProcessNumbered"/>
    <dgm:cxn modelId="{06BF9ABE-34EE-4707-83EF-C1DCD319EE7B}" srcId="{50C7DB46-DDCB-42B9-9A4B-D24F8DD47418}" destId="{AF1C1162-36A5-4B39-9D3A-E1F3074F13F6}" srcOrd="1" destOrd="0" parTransId="{B6BD7364-ED99-4036-9485-7F16743D5C61}" sibTransId="{A4623B47-16B0-4D5C-A77F-5E2E8AB680B5}"/>
    <dgm:cxn modelId="{B188554D-F36B-42D5-9D89-0D3F72EF4D01}" srcId="{50C7DB46-DDCB-42B9-9A4B-D24F8DD47418}" destId="{2B68680B-7A8A-4A95-8318-F15EE70FF5E6}" srcOrd="4" destOrd="0" parTransId="{88736EB3-B392-4E8F-AE91-1CCDC92308B3}" sibTransId="{8AF50628-D74F-426F-AEB1-F5B2C7852BED}"/>
    <dgm:cxn modelId="{5E91383E-0BC1-4F56-8548-803205326B1A}" type="presOf" srcId="{2B68680B-7A8A-4A95-8318-F15EE70FF5E6}" destId="{0BA2411C-121A-4B85-8CE1-BCBFCDB1D54D}" srcOrd="1" destOrd="0" presId="urn:microsoft.com/office/officeart/2016/7/layout/LinearBlockProcessNumbered"/>
    <dgm:cxn modelId="{9DB57EA9-E654-4322-891F-0D3455E00A4D}" type="presOf" srcId="{50C7DB46-DDCB-42B9-9A4B-D24F8DD47418}" destId="{775184F5-BC94-4D53-9802-9AE145FD790B}" srcOrd="0" destOrd="0" presId="urn:microsoft.com/office/officeart/2016/7/layout/LinearBlockProcessNumbered"/>
    <dgm:cxn modelId="{154421E2-BF7C-4E28-880A-D7DD6DE5E130}" type="presOf" srcId="{2B68680B-7A8A-4A95-8318-F15EE70FF5E6}" destId="{EDABE48A-27F5-4B72-9BD1-6759CB15554B}" srcOrd="0" destOrd="0" presId="urn:microsoft.com/office/officeart/2016/7/layout/LinearBlockProcessNumbered"/>
    <dgm:cxn modelId="{CAC1DA25-8869-4A5A-A565-ABD4C75EB752}" srcId="{50C7DB46-DDCB-42B9-9A4B-D24F8DD47418}" destId="{C032226E-5D56-4BF7-91AB-4A2103005821}" srcOrd="0" destOrd="0" parTransId="{6065FB7B-D5E3-4B52-B0C2-85DABC107F6F}" sibTransId="{8EDBFEEA-CAFD-4BAD-A6F3-57FACF296E0A}"/>
    <dgm:cxn modelId="{FEF41604-E106-4699-BF1D-F64CDACC0459}" type="presOf" srcId="{C94F62DB-195A-4AFD-B813-DF97805B6250}" destId="{06797993-0BC1-4278-B3EC-4C202F9228B9}" srcOrd="0" destOrd="0" presId="urn:microsoft.com/office/officeart/2016/7/layout/LinearBlockProcessNumbered"/>
    <dgm:cxn modelId="{48A0218D-E7A5-4A8E-9D59-21CC0B0D944C}" srcId="{50C7DB46-DDCB-42B9-9A4B-D24F8DD47418}" destId="{97C55D81-7FB1-4104-B35A-677005DC1EC4}" srcOrd="3" destOrd="0" parTransId="{8D34F3BC-EFF4-4648-81DB-4746959D21BD}" sibTransId="{D8F28714-E047-4006-987D-D75F34487180}"/>
    <dgm:cxn modelId="{58DAA3A6-CECC-453C-904F-DA8C5A876BD2}" type="presOf" srcId="{A4623B47-16B0-4D5C-A77F-5E2E8AB680B5}" destId="{D9E7C2A7-1A83-4CFC-A5FB-FF2190AB540E}" srcOrd="0" destOrd="0" presId="urn:microsoft.com/office/officeart/2016/7/layout/LinearBlockProcessNumbered"/>
    <dgm:cxn modelId="{425DE7CA-63A8-44D7-99E4-296DE61C8B33}" srcId="{50C7DB46-DDCB-42B9-9A4B-D24F8DD47418}" destId="{71965F64-4C82-4BAA-80D1-A0E7A8F82B0F}" srcOrd="2" destOrd="0" parTransId="{1E77A565-A4D1-4A26-A5CD-609CCBA04793}" sibTransId="{C94F62DB-195A-4AFD-B813-DF97805B6250}"/>
    <dgm:cxn modelId="{9CF2BAB6-0551-42FB-80AC-FC943774805D}" type="presOf" srcId="{97C55D81-7FB1-4104-B35A-677005DC1EC4}" destId="{6AE6BAAD-13ED-49A9-AD90-F9164D9AEF82}" srcOrd="1" destOrd="0" presId="urn:microsoft.com/office/officeart/2016/7/layout/LinearBlockProcessNumbered"/>
    <dgm:cxn modelId="{B1A61B3A-C002-44FB-A1F5-FA0CE22633CC}" type="presOf" srcId="{8AF50628-D74F-426F-AEB1-F5B2C7852BED}" destId="{95CB01FA-C5CF-43F4-B12C-EDCCC15AA130}" srcOrd="0" destOrd="0" presId="urn:microsoft.com/office/officeart/2016/7/layout/LinearBlockProcessNumbered"/>
    <dgm:cxn modelId="{4F0CC59C-AEA4-4589-A8AA-84CC515925F4}" type="presOf" srcId="{AF1C1162-36A5-4B39-9D3A-E1F3074F13F6}" destId="{A9849C7F-592A-4510-87DD-3A694F1A192D}" srcOrd="1" destOrd="0" presId="urn:microsoft.com/office/officeart/2016/7/layout/LinearBlockProcessNumbered"/>
    <dgm:cxn modelId="{A09D9B43-9434-4D26-9031-6C1F5D6FA3A4}" type="presParOf" srcId="{775184F5-BC94-4D53-9802-9AE145FD790B}" destId="{F28BC5C5-09FB-448C-83FC-F4512BFACBB6}" srcOrd="0" destOrd="0" presId="urn:microsoft.com/office/officeart/2016/7/layout/LinearBlockProcessNumbered"/>
    <dgm:cxn modelId="{2C5ECC69-4EC0-49D6-9B5F-6A6F5B15419E}" type="presParOf" srcId="{F28BC5C5-09FB-448C-83FC-F4512BFACBB6}" destId="{B8F0F6D1-62B3-4523-826E-13E504C905AD}" srcOrd="0" destOrd="0" presId="urn:microsoft.com/office/officeart/2016/7/layout/LinearBlockProcessNumbered"/>
    <dgm:cxn modelId="{2C3FB0E9-3FF4-4D54-827C-09DB2CDBD8DD}" type="presParOf" srcId="{F28BC5C5-09FB-448C-83FC-F4512BFACBB6}" destId="{3B41B7DC-E1A4-426A-9A29-7E15A87268F7}" srcOrd="1" destOrd="0" presId="urn:microsoft.com/office/officeart/2016/7/layout/LinearBlockProcessNumbered"/>
    <dgm:cxn modelId="{061B6E29-B257-4CDC-835F-AAD4138D3AA6}" type="presParOf" srcId="{F28BC5C5-09FB-448C-83FC-F4512BFACBB6}" destId="{FBAA6198-3F25-443F-AEB4-A4BD9EE5FA18}" srcOrd="2" destOrd="0" presId="urn:microsoft.com/office/officeart/2016/7/layout/LinearBlockProcessNumbered"/>
    <dgm:cxn modelId="{0E0E6AEE-74E2-478F-8145-4137E81F1FAE}" type="presParOf" srcId="{775184F5-BC94-4D53-9802-9AE145FD790B}" destId="{B20A8E52-21B5-44EA-9103-3F4F0FC987A7}" srcOrd="1" destOrd="0" presId="urn:microsoft.com/office/officeart/2016/7/layout/LinearBlockProcessNumbered"/>
    <dgm:cxn modelId="{F4016415-5E9C-42CD-B722-0E55ACCC0427}" type="presParOf" srcId="{775184F5-BC94-4D53-9802-9AE145FD790B}" destId="{08633FE6-05D5-4E6D-B5E7-C1A501FBDF50}" srcOrd="2" destOrd="0" presId="urn:microsoft.com/office/officeart/2016/7/layout/LinearBlockProcessNumbered"/>
    <dgm:cxn modelId="{690142E7-B338-4E9D-8BC8-D76F2B86E87E}" type="presParOf" srcId="{08633FE6-05D5-4E6D-B5E7-C1A501FBDF50}" destId="{C089C109-3503-4C83-BDFF-D2403EB2F147}" srcOrd="0" destOrd="0" presId="urn:microsoft.com/office/officeart/2016/7/layout/LinearBlockProcessNumbered"/>
    <dgm:cxn modelId="{66715E9D-352B-40DE-AF5D-33EB16CC21E1}" type="presParOf" srcId="{08633FE6-05D5-4E6D-B5E7-C1A501FBDF50}" destId="{D9E7C2A7-1A83-4CFC-A5FB-FF2190AB540E}" srcOrd="1" destOrd="0" presId="urn:microsoft.com/office/officeart/2016/7/layout/LinearBlockProcessNumbered"/>
    <dgm:cxn modelId="{755B3135-3FB1-457C-AC8A-B6583FD2385D}" type="presParOf" srcId="{08633FE6-05D5-4E6D-B5E7-C1A501FBDF50}" destId="{A9849C7F-592A-4510-87DD-3A694F1A192D}" srcOrd="2" destOrd="0" presId="urn:microsoft.com/office/officeart/2016/7/layout/LinearBlockProcessNumbered"/>
    <dgm:cxn modelId="{9CA78DF5-2D77-44E5-91ED-772E15B000E3}" type="presParOf" srcId="{775184F5-BC94-4D53-9802-9AE145FD790B}" destId="{F361AE02-9D89-42C8-A8CE-98C4D608CFE4}" srcOrd="3" destOrd="0" presId="urn:microsoft.com/office/officeart/2016/7/layout/LinearBlockProcessNumbered"/>
    <dgm:cxn modelId="{BD3BE290-40B1-4FEF-913F-6C68B87D9068}" type="presParOf" srcId="{775184F5-BC94-4D53-9802-9AE145FD790B}" destId="{6A9F4813-9E07-4D8D-B945-84235F67CD14}" srcOrd="4" destOrd="0" presId="urn:microsoft.com/office/officeart/2016/7/layout/LinearBlockProcessNumbered"/>
    <dgm:cxn modelId="{27DF6830-CD87-450C-B291-39C33C7165E3}" type="presParOf" srcId="{6A9F4813-9E07-4D8D-B945-84235F67CD14}" destId="{DF601FDE-71D2-420A-B763-6108717D334B}" srcOrd="0" destOrd="0" presId="urn:microsoft.com/office/officeart/2016/7/layout/LinearBlockProcessNumbered"/>
    <dgm:cxn modelId="{631976BD-5990-4268-B840-164FB9E05105}" type="presParOf" srcId="{6A9F4813-9E07-4D8D-B945-84235F67CD14}" destId="{06797993-0BC1-4278-B3EC-4C202F9228B9}" srcOrd="1" destOrd="0" presId="urn:microsoft.com/office/officeart/2016/7/layout/LinearBlockProcessNumbered"/>
    <dgm:cxn modelId="{D69CF5A2-70EE-4D3E-AD40-22C7D5F9B89B}" type="presParOf" srcId="{6A9F4813-9E07-4D8D-B945-84235F67CD14}" destId="{C9D4E0D8-26FB-46DC-BABD-356EC8100B95}" srcOrd="2" destOrd="0" presId="urn:microsoft.com/office/officeart/2016/7/layout/LinearBlockProcessNumbered"/>
    <dgm:cxn modelId="{52AB4FB9-301A-4BEB-9E8E-9FF0687153BF}" type="presParOf" srcId="{775184F5-BC94-4D53-9802-9AE145FD790B}" destId="{BBAC3902-AE19-498F-A60A-3D2258A17BFD}" srcOrd="5" destOrd="0" presId="urn:microsoft.com/office/officeart/2016/7/layout/LinearBlockProcessNumbered"/>
    <dgm:cxn modelId="{45478D87-30E7-4311-A40B-F0735A45925D}" type="presParOf" srcId="{775184F5-BC94-4D53-9802-9AE145FD790B}" destId="{64F1E275-0EF1-49D5-ABC3-3078F1207176}" srcOrd="6" destOrd="0" presId="urn:microsoft.com/office/officeart/2016/7/layout/LinearBlockProcessNumbered"/>
    <dgm:cxn modelId="{DB81EF77-4EFF-4E80-8542-2E086EE65FE9}" type="presParOf" srcId="{64F1E275-0EF1-49D5-ABC3-3078F1207176}" destId="{4473C1D3-88C3-44B1-9CCA-7D718772193B}" srcOrd="0" destOrd="0" presId="urn:microsoft.com/office/officeart/2016/7/layout/LinearBlockProcessNumbered"/>
    <dgm:cxn modelId="{0E359CBC-5D5C-44B2-A8B7-321F9F3A8B6A}" type="presParOf" srcId="{64F1E275-0EF1-49D5-ABC3-3078F1207176}" destId="{E02E966B-1D35-405C-9B72-09FFDC7ADA72}" srcOrd="1" destOrd="0" presId="urn:microsoft.com/office/officeart/2016/7/layout/LinearBlockProcessNumbered"/>
    <dgm:cxn modelId="{B55CC0BE-26F1-488D-AD30-25550776F399}" type="presParOf" srcId="{64F1E275-0EF1-49D5-ABC3-3078F1207176}" destId="{6AE6BAAD-13ED-49A9-AD90-F9164D9AEF82}" srcOrd="2" destOrd="0" presId="urn:microsoft.com/office/officeart/2016/7/layout/LinearBlockProcessNumbered"/>
    <dgm:cxn modelId="{ABE2D177-E94F-4C17-891E-14089583A7F8}" type="presParOf" srcId="{775184F5-BC94-4D53-9802-9AE145FD790B}" destId="{E74F2E15-8572-4D3D-96B9-40BEF69AA5C5}" srcOrd="7" destOrd="0" presId="urn:microsoft.com/office/officeart/2016/7/layout/LinearBlockProcessNumbered"/>
    <dgm:cxn modelId="{B88D009B-76A6-4578-A702-C85B6340388B}" type="presParOf" srcId="{775184F5-BC94-4D53-9802-9AE145FD790B}" destId="{EB96A87E-A514-42CB-ADFC-91452E5BD2C1}" srcOrd="8" destOrd="0" presId="urn:microsoft.com/office/officeart/2016/7/layout/LinearBlockProcessNumbered"/>
    <dgm:cxn modelId="{29CEE65D-4349-45A8-8926-0C0DCDED29D7}" type="presParOf" srcId="{EB96A87E-A514-42CB-ADFC-91452E5BD2C1}" destId="{EDABE48A-27F5-4B72-9BD1-6759CB15554B}" srcOrd="0" destOrd="0" presId="urn:microsoft.com/office/officeart/2016/7/layout/LinearBlockProcessNumbered"/>
    <dgm:cxn modelId="{7493A416-29C2-4791-8402-5CB1AB941AB5}" type="presParOf" srcId="{EB96A87E-A514-42CB-ADFC-91452E5BD2C1}" destId="{95CB01FA-C5CF-43F4-B12C-EDCCC15AA130}" srcOrd="1" destOrd="0" presId="urn:microsoft.com/office/officeart/2016/7/layout/LinearBlockProcessNumbered"/>
    <dgm:cxn modelId="{814A4AFE-D51A-47D2-A5BD-6C1FD6ABA76B}" type="presParOf" srcId="{EB96A87E-A514-42CB-ADFC-91452E5BD2C1}" destId="{0BA2411C-121A-4B85-8CE1-BCBFCDB1D54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0204BC-BE2B-4D8D-8970-2C3DF08FA8CB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ABEC7C-696F-4B8B-A29D-06FF03CE235A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ayın değerini </a:t>
          </a:r>
          <a:r>
            <a:rPr lang="tr-TR" sz="1600" dirty="0"/>
            <a:t>prematüre doğum yapmış bir anne bilir</a:t>
          </a:r>
          <a:endParaRPr lang="en-US" sz="1600" dirty="0"/>
        </a:p>
      </dgm:t>
    </dgm:pt>
    <dgm:pt modelId="{CD1F649B-A7C5-4FF4-981A-DA4A8E9764D0}" type="parTrans" cxnId="{6C304FBF-7140-4F7B-8AB9-9D001038F201}">
      <dgm:prSet/>
      <dgm:spPr/>
      <dgm:t>
        <a:bodyPr/>
        <a:lstStyle/>
        <a:p>
          <a:endParaRPr lang="en-US"/>
        </a:p>
      </dgm:t>
    </dgm:pt>
    <dgm:pt modelId="{041CD220-9E3F-495B-83FE-A49BEECEBB25}" type="sibTrans" cxnId="{6C304FBF-7140-4F7B-8AB9-9D001038F201}">
      <dgm:prSet phldrT="1"/>
      <dgm:spPr/>
      <dgm:t>
        <a:bodyPr/>
        <a:lstStyle/>
        <a:p>
          <a:r>
            <a:rPr lang="en-US" dirty="0"/>
            <a:t>1</a:t>
          </a:r>
        </a:p>
      </dgm:t>
    </dgm:pt>
    <dgm:pt modelId="{18D89570-59A1-4917-90A3-18D565153E5F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haftanın değerini </a:t>
          </a:r>
          <a:r>
            <a:rPr lang="tr-TR" sz="1600" dirty="0"/>
            <a:t>haftalık derginin editörü bilir</a:t>
          </a:r>
          <a:endParaRPr lang="en-US" sz="1600" dirty="0"/>
        </a:p>
      </dgm:t>
    </dgm:pt>
    <dgm:pt modelId="{5D8A6670-27D4-4ADE-AC73-C7E35123E7AD}" type="parTrans" cxnId="{C90C880E-FCA1-44A9-8FB2-920D4DD6E1C9}">
      <dgm:prSet/>
      <dgm:spPr/>
      <dgm:t>
        <a:bodyPr/>
        <a:lstStyle/>
        <a:p>
          <a:endParaRPr lang="en-US"/>
        </a:p>
      </dgm:t>
    </dgm:pt>
    <dgm:pt modelId="{52A8A540-E3FA-41AA-A37A-83C2100049E8}" type="sibTrans" cxnId="{C90C880E-FCA1-44A9-8FB2-920D4DD6E1C9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E10B6A04-8C2C-4B3D-B7DB-CBBA1A8CA34C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günün değerini </a:t>
          </a:r>
          <a:r>
            <a:rPr lang="tr-TR" sz="1600" dirty="0"/>
            <a:t>günlük yevmiye ile çalışan işçi bilir</a:t>
          </a:r>
          <a:endParaRPr lang="en-US" sz="1600" dirty="0"/>
        </a:p>
      </dgm:t>
    </dgm:pt>
    <dgm:pt modelId="{42A2E045-AB0B-480C-B2BF-26490CA1EAE9}" type="parTrans" cxnId="{D01236F4-991E-4E89-A2F6-AC54D3153E34}">
      <dgm:prSet/>
      <dgm:spPr/>
      <dgm:t>
        <a:bodyPr/>
        <a:lstStyle/>
        <a:p>
          <a:endParaRPr lang="en-US"/>
        </a:p>
      </dgm:t>
    </dgm:pt>
    <dgm:pt modelId="{E1C79F64-3F05-49FA-B2FC-BA857A07BBAC}" type="sibTrans" cxnId="{D01236F4-991E-4E89-A2F6-AC54D3153E34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53EC97A2-10EF-467F-BC27-062EA5528FB5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saatin değerini </a:t>
          </a:r>
          <a:r>
            <a:rPr lang="tr-TR" sz="1600" dirty="0"/>
            <a:t>trafikte sıkışıp kalan sürücü bilir</a:t>
          </a:r>
          <a:endParaRPr lang="en-US" sz="1600" dirty="0"/>
        </a:p>
      </dgm:t>
    </dgm:pt>
    <dgm:pt modelId="{F6085887-8BEC-4EB8-A8A2-DAFFD6FA1140}" type="parTrans" cxnId="{B05BC57F-5AD7-49C2-8085-30AE14ED9D1B}">
      <dgm:prSet/>
      <dgm:spPr/>
      <dgm:t>
        <a:bodyPr/>
        <a:lstStyle/>
        <a:p>
          <a:endParaRPr lang="en-US"/>
        </a:p>
      </dgm:t>
    </dgm:pt>
    <dgm:pt modelId="{8DF6762C-A446-4E6D-ACEC-9EE0C77B4AEF}" type="sibTrans" cxnId="{B05BC57F-5AD7-49C2-8085-30AE14ED9D1B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05C8A437-B09A-4C1A-963C-27456AB00F7B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dakikanın değerini </a:t>
          </a:r>
          <a:r>
            <a:rPr lang="tr-TR" sz="1600" dirty="0"/>
            <a:t>uçak, tren, otobüs ya da gemiyi kaçıran yolcu bilir</a:t>
          </a:r>
          <a:endParaRPr lang="en-US" sz="1600" dirty="0"/>
        </a:p>
      </dgm:t>
    </dgm:pt>
    <dgm:pt modelId="{A4B42749-EE18-4800-AC6F-C475906EB3CF}" type="parTrans" cxnId="{A0C3A4D5-441E-4027-B4DF-9168030DF55A}">
      <dgm:prSet/>
      <dgm:spPr/>
      <dgm:t>
        <a:bodyPr/>
        <a:lstStyle/>
        <a:p>
          <a:endParaRPr lang="en-US"/>
        </a:p>
      </dgm:t>
    </dgm:pt>
    <dgm:pt modelId="{47786182-5190-490C-BAB4-6BBD2591FDD6}" type="sibTrans" cxnId="{A0C3A4D5-441E-4027-B4DF-9168030DF55A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B0A5DD70-FA17-4B24-9065-F28994EA6E56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saniyenin değerini</a:t>
          </a:r>
          <a:r>
            <a:rPr lang="tr-TR" sz="1600" dirty="0"/>
            <a:t> son anda şutunu kaçıran basketbolcu bilir</a:t>
          </a:r>
          <a:endParaRPr lang="en-US" sz="1600" dirty="0"/>
        </a:p>
      </dgm:t>
    </dgm:pt>
    <dgm:pt modelId="{E2D50456-2EDB-4C92-9084-EA2B2F238623}" type="parTrans" cxnId="{C5890A0E-449C-4872-8DD3-B0209ED46225}">
      <dgm:prSet/>
      <dgm:spPr/>
      <dgm:t>
        <a:bodyPr/>
        <a:lstStyle/>
        <a:p>
          <a:endParaRPr lang="en-US"/>
        </a:p>
      </dgm:t>
    </dgm:pt>
    <dgm:pt modelId="{4BED14DA-E2A3-4958-887A-1DEF9E6CE01C}" type="sibTrans" cxnId="{C5890A0E-449C-4872-8DD3-B0209ED46225}">
      <dgm:prSet phldrT="6"/>
      <dgm:spPr/>
      <dgm:t>
        <a:bodyPr/>
        <a:lstStyle/>
        <a:p>
          <a:r>
            <a:rPr lang="en-US"/>
            <a:t>6</a:t>
          </a:r>
        </a:p>
      </dgm:t>
    </dgm:pt>
    <dgm:pt modelId="{727C92C2-350A-4797-8431-C971FBCBA285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milisaniyenin değerini </a:t>
          </a:r>
          <a:r>
            <a:rPr lang="tr-TR" sz="1600" dirty="0"/>
            <a:t>gümüş madalya kazanan atlet bilir.</a:t>
          </a:r>
          <a:endParaRPr lang="en-US" sz="1600" dirty="0"/>
        </a:p>
      </dgm:t>
    </dgm:pt>
    <dgm:pt modelId="{DA901052-008E-4B9C-B077-1408A282BF81}" type="parTrans" cxnId="{7F350E58-6862-4FAE-9915-19E8B7A396BE}">
      <dgm:prSet/>
      <dgm:spPr/>
      <dgm:t>
        <a:bodyPr/>
        <a:lstStyle/>
        <a:p>
          <a:endParaRPr lang="en-US"/>
        </a:p>
      </dgm:t>
    </dgm:pt>
    <dgm:pt modelId="{8FF80CF5-83CC-4BB7-A809-6DB7FFCC0070}" type="sibTrans" cxnId="{7F350E58-6862-4FAE-9915-19E8B7A396BE}">
      <dgm:prSet phldrT="7"/>
      <dgm:spPr/>
      <dgm:t>
        <a:bodyPr/>
        <a:lstStyle/>
        <a:p>
          <a:r>
            <a:rPr lang="en-US"/>
            <a:t>7</a:t>
          </a:r>
        </a:p>
      </dgm:t>
    </dgm:pt>
    <dgm:pt modelId="{E6347716-6224-4498-A25B-E6ED7E8C99FF}" type="pres">
      <dgm:prSet presAssocID="{F70204BC-BE2B-4D8D-8970-2C3DF08FA8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AF42C2-5605-4C5C-8DCE-6468E0AA3B11}" type="pres">
      <dgm:prSet presAssocID="{D1ABEC7C-696F-4B8B-A29D-06FF03CE235A}" presName="compositeNode" presStyleCnt="0"/>
      <dgm:spPr/>
    </dgm:pt>
    <dgm:pt modelId="{8D7EF5F5-412F-4FC1-AEE2-26F26FD720C0}" type="pres">
      <dgm:prSet presAssocID="{D1ABEC7C-696F-4B8B-A29D-06FF03CE235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ACE5D3-9525-48FB-A0EF-4AA9DC97A38A}" type="pres">
      <dgm:prSet presAssocID="{D1ABEC7C-696F-4B8B-A29D-06FF03CE235A}" presName="parSh" presStyleCnt="0"/>
      <dgm:spPr/>
    </dgm:pt>
    <dgm:pt modelId="{A2303BF3-25DF-4952-8F39-E662A18F32F4}" type="pres">
      <dgm:prSet presAssocID="{D1ABEC7C-696F-4B8B-A29D-06FF03CE235A}" presName="lineNode" presStyleLbl="alignAccFollowNode1" presStyleIdx="0" presStyleCnt="21"/>
      <dgm:spPr/>
    </dgm:pt>
    <dgm:pt modelId="{FE88F6C6-3148-4682-B941-FFCB6D1E1514}" type="pres">
      <dgm:prSet presAssocID="{D1ABEC7C-696F-4B8B-A29D-06FF03CE235A}" presName="lineArrowNode" presStyleLbl="alignAccFollowNode1" presStyleIdx="1" presStyleCnt="21"/>
      <dgm:spPr/>
    </dgm:pt>
    <dgm:pt modelId="{286E1487-C713-4660-9197-400D47AEDD6D}" type="pres">
      <dgm:prSet presAssocID="{041CD220-9E3F-495B-83FE-A49BEECEBB25}" presName="sibTransNodeCircle" presStyleLbl="alignNode1" presStyleIdx="0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318AC6E7-E52A-428E-A802-819AD405F7D4}" type="pres">
      <dgm:prSet presAssocID="{041CD220-9E3F-495B-83FE-A49BEECEBB25}" presName="spacerBetweenCircleAndCallout" presStyleCnt="0">
        <dgm:presLayoutVars/>
      </dgm:prSet>
      <dgm:spPr/>
    </dgm:pt>
    <dgm:pt modelId="{5CC1223C-0B8A-44F5-811C-2575F685A1F8}" type="pres">
      <dgm:prSet presAssocID="{D1ABEC7C-696F-4B8B-A29D-06FF03CE235A}" presName="nodeText" presStyleLbl="alignAccFollowNode1" presStyleIdx="2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039FAF-328E-40DE-90F9-8E3468707447}" type="pres">
      <dgm:prSet presAssocID="{041CD220-9E3F-495B-83FE-A49BEECEBB25}" presName="sibTransComposite" presStyleCnt="0"/>
      <dgm:spPr/>
    </dgm:pt>
    <dgm:pt modelId="{8585324C-29E6-46BB-BDE0-2E15593EA992}" type="pres">
      <dgm:prSet presAssocID="{18D89570-59A1-4917-90A3-18D565153E5F}" presName="compositeNode" presStyleCnt="0"/>
      <dgm:spPr/>
    </dgm:pt>
    <dgm:pt modelId="{2FD44BFE-421E-46EF-998A-FC847C406EC6}" type="pres">
      <dgm:prSet presAssocID="{18D89570-59A1-4917-90A3-18D565153E5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910940A-1F2B-4E31-A0B5-510C8C984447}" type="pres">
      <dgm:prSet presAssocID="{18D89570-59A1-4917-90A3-18D565153E5F}" presName="parSh" presStyleCnt="0"/>
      <dgm:spPr/>
    </dgm:pt>
    <dgm:pt modelId="{7B2B1A75-1A5E-4B1F-BE06-785535CF5919}" type="pres">
      <dgm:prSet presAssocID="{18D89570-59A1-4917-90A3-18D565153E5F}" presName="lineNode" presStyleLbl="alignAccFollowNode1" presStyleIdx="3" presStyleCnt="21"/>
      <dgm:spPr/>
    </dgm:pt>
    <dgm:pt modelId="{D2AC658A-3930-458E-969B-9A3F5F414C8B}" type="pres">
      <dgm:prSet presAssocID="{18D89570-59A1-4917-90A3-18D565153E5F}" presName="lineArrowNode" presStyleLbl="alignAccFollowNode1" presStyleIdx="4" presStyleCnt="21"/>
      <dgm:spPr/>
    </dgm:pt>
    <dgm:pt modelId="{53317813-6147-4896-8BF4-523CCF238FFB}" type="pres">
      <dgm:prSet presAssocID="{52A8A540-E3FA-41AA-A37A-83C2100049E8}" presName="sibTransNodeCircle" presStyleLbl="alignNode1" presStyleIdx="1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E98B3994-F149-4016-BDC5-437FD4C25E89}" type="pres">
      <dgm:prSet presAssocID="{52A8A540-E3FA-41AA-A37A-83C2100049E8}" presName="spacerBetweenCircleAndCallout" presStyleCnt="0">
        <dgm:presLayoutVars/>
      </dgm:prSet>
      <dgm:spPr/>
    </dgm:pt>
    <dgm:pt modelId="{9CD377C0-433C-49C6-9D38-24296A3B786A}" type="pres">
      <dgm:prSet presAssocID="{18D89570-59A1-4917-90A3-18D565153E5F}" presName="nodeText" presStyleLbl="alignAccFollowNode1" presStyleIdx="5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C370E-0535-466F-A871-41FE1C011EEC}" type="pres">
      <dgm:prSet presAssocID="{52A8A540-E3FA-41AA-A37A-83C2100049E8}" presName="sibTransComposite" presStyleCnt="0"/>
      <dgm:spPr/>
    </dgm:pt>
    <dgm:pt modelId="{8E91CC74-AFE4-4B2B-8CFD-A83F679FE2C3}" type="pres">
      <dgm:prSet presAssocID="{E10B6A04-8C2C-4B3D-B7DB-CBBA1A8CA34C}" presName="compositeNode" presStyleCnt="0"/>
      <dgm:spPr/>
    </dgm:pt>
    <dgm:pt modelId="{23F1BD3E-E287-4DF5-AA19-B9F9109F44F6}" type="pres">
      <dgm:prSet presAssocID="{E10B6A04-8C2C-4B3D-B7DB-CBBA1A8CA3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089C74C-3003-4585-B01E-E350000A83F3}" type="pres">
      <dgm:prSet presAssocID="{E10B6A04-8C2C-4B3D-B7DB-CBBA1A8CA34C}" presName="parSh" presStyleCnt="0"/>
      <dgm:spPr/>
    </dgm:pt>
    <dgm:pt modelId="{8FABFC04-F3CB-461F-A0DA-9C476C71F301}" type="pres">
      <dgm:prSet presAssocID="{E10B6A04-8C2C-4B3D-B7DB-CBBA1A8CA34C}" presName="lineNode" presStyleLbl="alignAccFollowNode1" presStyleIdx="6" presStyleCnt="21"/>
      <dgm:spPr/>
    </dgm:pt>
    <dgm:pt modelId="{3857E57C-E5C8-419E-8275-806E10EDB5B4}" type="pres">
      <dgm:prSet presAssocID="{E10B6A04-8C2C-4B3D-B7DB-CBBA1A8CA34C}" presName="lineArrowNode" presStyleLbl="alignAccFollowNode1" presStyleIdx="7" presStyleCnt="21"/>
      <dgm:spPr/>
    </dgm:pt>
    <dgm:pt modelId="{BC33325E-E129-4D92-BB9F-A25C51F1D591}" type="pres">
      <dgm:prSet presAssocID="{E1C79F64-3F05-49FA-B2FC-BA857A07BBAC}" presName="sibTransNodeCircle" presStyleLbl="alignNode1" presStyleIdx="2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E6D8D4D0-826C-47C9-A7C8-E95B9092C8E2}" type="pres">
      <dgm:prSet presAssocID="{E1C79F64-3F05-49FA-B2FC-BA857A07BBAC}" presName="spacerBetweenCircleAndCallout" presStyleCnt="0">
        <dgm:presLayoutVars/>
      </dgm:prSet>
      <dgm:spPr/>
    </dgm:pt>
    <dgm:pt modelId="{B4294F4A-5538-4CE4-AD17-36FF553239FA}" type="pres">
      <dgm:prSet presAssocID="{E10B6A04-8C2C-4B3D-B7DB-CBBA1A8CA34C}" presName="nodeText" presStyleLbl="alignAccFollowNode1" presStyleIdx="8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BB9D4D-7CA5-489B-A016-72B62AE08DF1}" type="pres">
      <dgm:prSet presAssocID="{E1C79F64-3F05-49FA-B2FC-BA857A07BBAC}" presName="sibTransComposite" presStyleCnt="0"/>
      <dgm:spPr/>
    </dgm:pt>
    <dgm:pt modelId="{C830B9CA-FB69-4C13-85A1-8ABCD0C9D31C}" type="pres">
      <dgm:prSet presAssocID="{53EC97A2-10EF-467F-BC27-062EA5528FB5}" presName="compositeNode" presStyleCnt="0"/>
      <dgm:spPr/>
    </dgm:pt>
    <dgm:pt modelId="{509C28E4-C5DA-4314-9468-8F29A0E30829}" type="pres">
      <dgm:prSet presAssocID="{53EC97A2-10EF-467F-BC27-062EA5528FB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C5BB0AB-D4CE-4304-9BE2-2DB0E9B32593}" type="pres">
      <dgm:prSet presAssocID="{53EC97A2-10EF-467F-BC27-062EA5528FB5}" presName="parSh" presStyleCnt="0"/>
      <dgm:spPr/>
    </dgm:pt>
    <dgm:pt modelId="{68969C47-61F4-4310-8DB2-A0083F4E8BA5}" type="pres">
      <dgm:prSet presAssocID="{53EC97A2-10EF-467F-BC27-062EA5528FB5}" presName="lineNode" presStyleLbl="alignAccFollowNode1" presStyleIdx="9" presStyleCnt="21"/>
      <dgm:spPr/>
    </dgm:pt>
    <dgm:pt modelId="{B91DBFE7-CB65-4E25-B6D3-509738EF5328}" type="pres">
      <dgm:prSet presAssocID="{53EC97A2-10EF-467F-BC27-062EA5528FB5}" presName="lineArrowNode" presStyleLbl="alignAccFollowNode1" presStyleIdx="10" presStyleCnt="21"/>
      <dgm:spPr/>
    </dgm:pt>
    <dgm:pt modelId="{B5C01D7B-7D22-46CC-A690-3C47C4C1E317}" type="pres">
      <dgm:prSet presAssocID="{8DF6762C-A446-4E6D-ACEC-9EE0C77B4AEF}" presName="sibTransNodeCircle" presStyleLbl="alignNode1" presStyleIdx="3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0F15908D-0BB9-49CA-A98B-EC24A785E424}" type="pres">
      <dgm:prSet presAssocID="{8DF6762C-A446-4E6D-ACEC-9EE0C77B4AEF}" presName="spacerBetweenCircleAndCallout" presStyleCnt="0">
        <dgm:presLayoutVars/>
      </dgm:prSet>
      <dgm:spPr/>
    </dgm:pt>
    <dgm:pt modelId="{CADDB7C8-62C9-4AC0-BB00-CB3E00929483}" type="pres">
      <dgm:prSet presAssocID="{53EC97A2-10EF-467F-BC27-062EA5528FB5}" presName="nodeText" presStyleLbl="alignAccFollowNode1" presStyleIdx="11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7F0ECA-12F3-431A-8504-3F0A930C2964}" type="pres">
      <dgm:prSet presAssocID="{8DF6762C-A446-4E6D-ACEC-9EE0C77B4AEF}" presName="sibTransComposite" presStyleCnt="0"/>
      <dgm:spPr/>
    </dgm:pt>
    <dgm:pt modelId="{38157AB6-FD5E-4AF6-9E94-CA158883BDF3}" type="pres">
      <dgm:prSet presAssocID="{05C8A437-B09A-4C1A-963C-27456AB00F7B}" presName="compositeNode" presStyleCnt="0"/>
      <dgm:spPr/>
    </dgm:pt>
    <dgm:pt modelId="{183304D4-ACFC-4D18-8B31-CB79EF1711AE}" type="pres">
      <dgm:prSet presAssocID="{05C8A437-B09A-4C1A-963C-27456AB00F7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F318332-4212-4B19-95D9-6F785EBE7A94}" type="pres">
      <dgm:prSet presAssocID="{05C8A437-B09A-4C1A-963C-27456AB00F7B}" presName="parSh" presStyleCnt="0"/>
      <dgm:spPr/>
    </dgm:pt>
    <dgm:pt modelId="{CF706696-BCA0-46A5-BB0C-F8D60A1DA0D8}" type="pres">
      <dgm:prSet presAssocID="{05C8A437-B09A-4C1A-963C-27456AB00F7B}" presName="lineNode" presStyleLbl="alignAccFollowNode1" presStyleIdx="12" presStyleCnt="21"/>
      <dgm:spPr/>
    </dgm:pt>
    <dgm:pt modelId="{D0AF7263-3424-4D5F-B4C4-960FF1A81085}" type="pres">
      <dgm:prSet presAssocID="{05C8A437-B09A-4C1A-963C-27456AB00F7B}" presName="lineArrowNode" presStyleLbl="alignAccFollowNode1" presStyleIdx="13" presStyleCnt="21"/>
      <dgm:spPr/>
    </dgm:pt>
    <dgm:pt modelId="{BF536FE6-9784-4D2E-99E1-0AEBA032477B}" type="pres">
      <dgm:prSet presAssocID="{47786182-5190-490C-BAB4-6BBD2591FDD6}" presName="sibTransNodeCircle" presStyleLbl="alignNode1" presStyleIdx="4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30810261-A33E-4A3F-9CE6-F24A96AAA5B4}" type="pres">
      <dgm:prSet presAssocID="{47786182-5190-490C-BAB4-6BBD2591FDD6}" presName="spacerBetweenCircleAndCallout" presStyleCnt="0">
        <dgm:presLayoutVars/>
      </dgm:prSet>
      <dgm:spPr/>
    </dgm:pt>
    <dgm:pt modelId="{33F211BF-BD76-431C-ACFF-054DE2B2ED5B}" type="pres">
      <dgm:prSet presAssocID="{05C8A437-B09A-4C1A-963C-27456AB00F7B}" presName="nodeText" presStyleLbl="alignAccFollowNode1" presStyleIdx="14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1C9F52-D0A9-4511-AFC7-73D50BD57D93}" type="pres">
      <dgm:prSet presAssocID="{47786182-5190-490C-BAB4-6BBD2591FDD6}" presName="sibTransComposite" presStyleCnt="0"/>
      <dgm:spPr/>
    </dgm:pt>
    <dgm:pt modelId="{88DB375E-C357-461E-854A-068E9E87AB1B}" type="pres">
      <dgm:prSet presAssocID="{B0A5DD70-FA17-4B24-9065-F28994EA6E56}" presName="compositeNode" presStyleCnt="0"/>
      <dgm:spPr/>
    </dgm:pt>
    <dgm:pt modelId="{9E1EE169-D650-448C-9D10-8FC7DEB24762}" type="pres">
      <dgm:prSet presAssocID="{B0A5DD70-FA17-4B24-9065-F28994EA6E5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759CDFA-E1EE-43CE-8136-21E6D21C9CDB}" type="pres">
      <dgm:prSet presAssocID="{B0A5DD70-FA17-4B24-9065-F28994EA6E56}" presName="parSh" presStyleCnt="0"/>
      <dgm:spPr/>
    </dgm:pt>
    <dgm:pt modelId="{2CA14F9C-BF0F-4481-BCBA-7F9BC9837B01}" type="pres">
      <dgm:prSet presAssocID="{B0A5DD70-FA17-4B24-9065-F28994EA6E56}" presName="lineNode" presStyleLbl="alignAccFollowNode1" presStyleIdx="15" presStyleCnt="21"/>
      <dgm:spPr/>
    </dgm:pt>
    <dgm:pt modelId="{865FB5E8-C947-4E30-B41E-D8B5E5EDABBB}" type="pres">
      <dgm:prSet presAssocID="{B0A5DD70-FA17-4B24-9065-F28994EA6E56}" presName="lineArrowNode" presStyleLbl="alignAccFollowNode1" presStyleIdx="16" presStyleCnt="21"/>
      <dgm:spPr/>
    </dgm:pt>
    <dgm:pt modelId="{391D193C-AC0C-4655-82C5-5C46A4364651}" type="pres">
      <dgm:prSet presAssocID="{4BED14DA-E2A3-4958-887A-1DEF9E6CE01C}" presName="sibTransNodeCircle" presStyleLbl="alignNode1" presStyleIdx="5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A6B4659A-2837-469F-9EFE-D133CC303322}" type="pres">
      <dgm:prSet presAssocID="{4BED14DA-E2A3-4958-887A-1DEF9E6CE01C}" presName="spacerBetweenCircleAndCallout" presStyleCnt="0">
        <dgm:presLayoutVars/>
      </dgm:prSet>
      <dgm:spPr/>
    </dgm:pt>
    <dgm:pt modelId="{146D07BE-CDBB-4A30-964B-B3DCF0D867E2}" type="pres">
      <dgm:prSet presAssocID="{B0A5DD70-FA17-4B24-9065-F28994EA6E56}" presName="nodeText" presStyleLbl="alignAccFollowNode1" presStyleIdx="17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ACD5AB-5A0D-4500-B2C0-0C3E05590AC4}" type="pres">
      <dgm:prSet presAssocID="{4BED14DA-E2A3-4958-887A-1DEF9E6CE01C}" presName="sibTransComposite" presStyleCnt="0"/>
      <dgm:spPr/>
    </dgm:pt>
    <dgm:pt modelId="{C92B2AB1-7148-4ED2-B88A-5543CA8F977E}" type="pres">
      <dgm:prSet presAssocID="{727C92C2-350A-4797-8431-C971FBCBA285}" presName="compositeNode" presStyleCnt="0"/>
      <dgm:spPr/>
    </dgm:pt>
    <dgm:pt modelId="{DED7D478-A6E9-42C8-B4D9-F90B6D0762BE}" type="pres">
      <dgm:prSet presAssocID="{727C92C2-350A-4797-8431-C971FBCBA28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1A69617-2816-44C8-BF53-39621C9ACEF6}" type="pres">
      <dgm:prSet presAssocID="{727C92C2-350A-4797-8431-C971FBCBA285}" presName="parSh" presStyleCnt="0"/>
      <dgm:spPr/>
    </dgm:pt>
    <dgm:pt modelId="{78B8C106-F249-4815-95FD-BC2D839C4EE6}" type="pres">
      <dgm:prSet presAssocID="{727C92C2-350A-4797-8431-C971FBCBA285}" presName="lineNode" presStyleLbl="alignAccFollowNode1" presStyleIdx="18" presStyleCnt="21"/>
      <dgm:spPr/>
    </dgm:pt>
    <dgm:pt modelId="{49FF1A8F-A639-41B5-AD02-A34913CECDAB}" type="pres">
      <dgm:prSet presAssocID="{727C92C2-350A-4797-8431-C971FBCBA285}" presName="lineArrowNode" presStyleLbl="alignAccFollowNode1" presStyleIdx="19" presStyleCnt="21"/>
      <dgm:spPr/>
    </dgm:pt>
    <dgm:pt modelId="{A75F60A4-23D0-4C5E-B926-A579F8B93F2A}" type="pres">
      <dgm:prSet presAssocID="{8FF80CF5-83CC-4BB7-A809-6DB7FFCC0070}" presName="sibTransNodeCircle" presStyleLbl="alignNode1" presStyleIdx="6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7082D187-D11E-4686-848A-F70F0D8BBCEA}" type="pres">
      <dgm:prSet presAssocID="{8FF80CF5-83CC-4BB7-A809-6DB7FFCC0070}" presName="spacerBetweenCircleAndCallout" presStyleCnt="0">
        <dgm:presLayoutVars/>
      </dgm:prSet>
      <dgm:spPr/>
    </dgm:pt>
    <dgm:pt modelId="{5C4563E3-5AB6-4CEC-A255-41349A6EC858}" type="pres">
      <dgm:prSet presAssocID="{727C92C2-350A-4797-8431-C971FBCBA285}" presName="nodeText" presStyleLbl="alignAccFollowNode1" presStyleIdx="20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0C3A4D5-441E-4027-B4DF-9168030DF55A}" srcId="{F70204BC-BE2B-4D8D-8970-2C3DF08FA8CB}" destId="{05C8A437-B09A-4C1A-963C-27456AB00F7B}" srcOrd="4" destOrd="0" parTransId="{A4B42749-EE18-4800-AC6F-C475906EB3CF}" sibTransId="{47786182-5190-490C-BAB4-6BBD2591FDD6}"/>
    <dgm:cxn modelId="{DEDEF62C-C0ED-494B-B53F-BD6657E48AF4}" type="presOf" srcId="{4BED14DA-E2A3-4958-887A-1DEF9E6CE01C}" destId="{391D193C-AC0C-4655-82C5-5C46A4364651}" srcOrd="0" destOrd="0" presId="urn:microsoft.com/office/officeart/2016/7/layout/LinearArrowProcessNumbered"/>
    <dgm:cxn modelId="{DDE385FF-59ED-408A-93BF-FFC7D639A441}" type="presOf" srcId="{041CD220-9E3F-495B-83FE-A49BEECEBB25}" destId="{286E1487-C713-4660-9197-400D47AEDD6D}" srcOrd="0" destOrd="0" presId="urn:microsoft.com/office/officeart/2016/7/layout/LinearArrowProcessNumbered"/>
    <dgm:cxn modelId="{B649EE5D-E779-42D7-A00F-9D91730C83C0}" type="presOf" srcId="{53EC97A2-10EF-467F-BC27-062EA5528FB5}" destId="{CADDB7C8-62C9-4AC0-BB00-CB3E00929483}" srcOrd="0" destOrd="0" presId="urn:microsoft.com/office/officeart/2016/7/layout/LinearArrowProcessNumbered"/>
    <dgm:cxn modelId="{056211A3-61A7-46D1-B9DE-7FC760D0745D}" type="presOf" srcId="{05C8A437-B09A-4C1A-963C-27456AB00F7B}" destId="{33F211BF-BD76-431C-ACFF-054DE2B2ED5B}" srcOrd="0" destOrd="0" presId="urn:microsoft.com/office/officeart/2016/7/layout/LinearArrowProcessNumbered"/>
    <dgm:cxn modelId="{D01236F4-991E-4E89-A2F6-AC54D3153E34}" srcId="{F70204BC-BE2B-4D8D-8970-2C3DF08FA8CB}" destId="{E10B6A04-8C2C-4B3D-B7DB-CBBA1A8CA34C}" srcOrd="2" destOrd="0" parTransId="{42A2E045-AB0B-480C-B2BF-26490CA1EAE9}" sibTransId="{E1C79F64-3F05-49FA-B2FC-BA857A07BBAC}"/>
    <dgm:cxn modelId="{CF300989-20F2-4E80-88AF-58B3DA069E3E}" type="presOf" srcId="{8DF6762C-A446-4E6D-ACEC-9EE0C77B4AEF}" destId="{B5C01D7B-7D22-46CC-A690-3C47C4C1E317}" srcOrd="0" destOrd="0" presId="urn:microsoft.com/office/officeart/2016/7/layout/LinearArrowProcessNumbered"/>
    <dgm:cxn modelId="{E183271B-D6CF-4412-9015-9FD0DA6C8C8D}" type="presOf" srcId="{E10B6A04-8C2C-4B3D-B7DB-CBBA1A8CA34C}" destId="{B4294F4A-5538-4CE4-AD17-36FF553239FA}" srcOrd="0" destOrd="0" presId="urn:microsoft.com/office/officeart/2016/7/layout/LinearArrowProcessNumbered"/>
    <dgm:cxn modelId="{BF579E36-E172-41B7-B7F2-A52A3EECF640}" type="presOf" srcId="{F70204BC-BE2B-4D8D-8970-2C3DF08FA8CB}" destId="{E6347716-6224-4498-A25B-E6ED7E8C99FF}" srcOrd="0" destOrd="0" presId="urn:microsoft.com/office/officeart/2016/7/layout/LinearArrowProcessNumbered"/>
    <dgm:cxn modelId="{D28E3520-5BDB-4434-9472-8FA63CAAE706}" type="presOf" srcId="{8FF80CF5-83CC-4BB7-A809-6DB7FFCC0070}" destId="{A75F60A4-23D0-4C5E-B926-A579F8B93F2A}" srcOrd="0" destOrd="0" presId="urn:microsoft.com/office/officeart/2016/7/layout/LinearArrowProcessNumbered"/>
    <dgm:cxn modelId="{AAB1C863-12AC-43E5-92A9-FFF4D3EA48A0}" type="presOf" srcId="{18D89570-59A1-4917-90A3-18D565153E5F}" destId="{9CD377C0-433C-49C6-9D38-24296A3B786A}" srcOrd="0" destOrd="0" presId="urn:microsoft.com/office/officeart/2016/7/layout/LinearArrowProcessNumbered"/>
    <dgm:cxn modelId="{B49529E8-149A-488A-9D9D-46733FFB6343}" type="presOf" srcId="{E1C79F64-3F05-49FA-B2FC-BA857A07BBAC}" destId="{BC33325E-E129-4D92-BB9F-A25C51F1D591}" srcOrd="0" destOrd="0" presId="urn:microsoft.com/office/officeart/2016/7/layout/LinearArrowProcessNumbered"/>
    <dgm:cxn modelId="{6C304FBF-7140-4F7B-8AB9-9D001038F201}" srcId="{F70204BC-BE2B-4D8D-8970-2C3DF08FA8CB}" destId="{D1ABEC7C-696F-4B8B-A29D-06FF03CE235A}" srcOrd="0" destOrd="0" parTransId="{CD1F649B-A7C5-4FF4-981A-DA4A8E9764D0}" sibTransId="{041CD220-9E3F-495B-83FE-A49BEECEBB25}"/>
    <dgm:cxn modelId="{C90C880E-FCA1-44A9-8FB2-920D4DD6E1C9}" srcId="{F70204BC-BE2B-4D8D-8970-2C3DF08FA8CB}" destId="{18D89570-59A1-4917-90A3-18D565153E5F}" srcOrd="1" destOrd="0" parTransId="{5D8A6670-27D4-4ADE-AC73-C7E35123E7AD}" sibTransId="{52A8A540-E3FA-41AA-A37A-83C2100049E8}"/>
    <dgm:cxn modelId="{8134D7AB-94AE-420F-99A5-3C3283D7BA18}" type="presOf" srcId="{B0A5DD70-FA17-4B24-9065-F28994EA6E56}" destId="{146D07BE-CDBB-4A30-964B-B3DCF0D867E2}" srcOrd="0" destOrd="0" presId="urn:microsoft.com/office/officeart/2016/7/layout/LinearArrowProcessNumbered"/>
    <dgm:cxn modelId="{E1592C4E-54EB-4C8B-A875-F2A3CFE560BE}" type="presOf" srcId="{D1ABEC7C-696F-4B8B-A29D-06FF03CE235A}" destId="{5CC1223C-0B8A-44F5-811C-2575F685A1F8}" srcOrd="0" destOrd="0" presId="urn:microsoft.com/office/officeart/2016/7/layout/LinearArrowProcessNumbered"/>
    <dgm:cxn modelId="{41D24203-90D3-4E39-8AB6-A1C414924AA2}" type="presOf" srcId="{727C92C2-350A-4797-8431-C971FBCBA285}" destId="{5C4563E3-5AB6-4CEC-A255-41349A6EC858}" srcOrd="0" destOrd="0" presId="urn:microsoft.com/office/officeart/2016/7/layout/LinearArrowProcessNumbered"/>
    <dgm:cxn modelId="{B05BC57F-5AD7-49C2-8085-30AE14ED9D1B}" srcId="{F70204BC-BE2B-4D8D-8970-2C3DF08FA8CB}" destId="{53EC97A2-10EF-467F-BC27-062EA5528FB5}" srcOrd="3" destOrd="0" parTransId="{F6085887-8BEC-4EB8-A8A2-DAFFD6FA1140}" sibTransId="{8DF6762C-A446-4E6D-ACEC-9EE0C77B4AEF}"/>
    <dgm:cxn modelId="{C5890A0E-449C-4872-8DD3-B0209ED46225}" srcId="{F70204BC-BE2B-4D8D-8970-2C3DF08FA8CB}" destId="{B0A5DD70-FA17-4B24-9065-F28994EA6E56}" srcOrd="5" destOrd="0" parTransId="{E2D50456-2EDB-4C92-9084-EA2B2F238623}" sibTransId="{4BED14DA-E2A3-4958-887A-1DEF9E6CE01C}"/>
    <dgm:cxn modelId="{CF0FFFEB-8A40-4934-A8F9-8A9741F21A90}" type="presOf" srcId="{47786182-5190-490C-BAB4-6BBD2591FDD6}" destId="{BF536FE6-9784-4D2E-99E1-0AEBA032477B}" srcOrd="0" destOrd="0" presId="urn:microsoft.com/office/officeart/2016/7/layout/LinearArrowProcessNumbered"/>
    <dgm:cxn modelId="{7F350E58-6862-4FAE-9915-19E8B7A396BE}" srcId="{F70204BC-BE2B-4D8D-8970-2C3DF08FA8CB}" destId="{727C92C2-350A-4797-8431-C971FBCBA285}" srcOrd="6" destOrd="0" parTransId="{DA901052-008E-4B9C-B077-1408A282BF81}" sibTransId="{8FF80CF5-83CC-4BB7-A809-6DB7FFCC0070}"/>
    <dgm:cxn modelId="{6BCB7CD0-7E9A-40F5-98D7-1AA0CB3F0649}" type="presOf" srcId="{52A8A540-E3FA-41AA-A37A-83C2100049E8}" destId="{53317813-6147-4896-8BF4-523CCF238FFB}" srcOrd="0" destOrd="0" presId="urn:microsoft.com/office/officeart/2016/7/layout/LinearArrowProcessNumbered"/>
    <dgm:cxn modelId="{18B7CC16-544A-4F2A-AE7C-2B3DCE851662}" type="presParOf" srcId="{E6347716-6224-4498-A25B-E6ED7E8C99FF}" destId="{88AF42C2-5605-4C5C-8DCE-6468E0AA3B11}" srcOrd="0" destOrd="0" presId="urn:microsoft.com/office/officeart/2016/7/layout/LinearArrowProcessNumbered"/>
    <dgm:cxn modelId="{4F71A2D9-5711-4568-9102-66FCFF060F94}" type="presParOf" srcId="{88AF42C2-5605-4C5C-8DCE-6468E0AA3B11}" destId="{8D7EF5F5-412F-4FC1-AEE2-26F26FD720C0}" srcOrd="0" destOrd="0" presId="urn:microsoft.com/office/officeart/2016/7/layout/LinearArrowProcessNumbered"/>
    <dgm:cxn modelId="{36185E79-4035-4D03-8B5C-59F2D894F098}" type="presParOf" srcId="{88AF42C2-5605-4C5C-8DCE-6468E0AA3B11}" destId="{46ACE5D3-9525-48FB-A0EF-4AA9DC97A38A}" srcOrd="1" destOrd="0" presId="urn:microsoft.com/office/officeart/2016/7/layout/LinearArrowProcessNumbered"/>
    <dgm:cxn modelId="{40A662D0-26EB-4B5E-9218-7622802137BA}" type="presParOf" srcId="{46ACE5D3-9525-48FB-A0EF-4AA9DC97A38A}" destId="{A2303BF3-25DF-4952-8F39-E662A18F32F4}" srcOrd="0" destOrd="0" presId="urn:microsoft.com/office/officeart/2016/7/layout/LinearArrowProcessNumbered"/>
    <dgm:cxn modelId="{694D8400-0992-4DC2-B6E9-958A8645D7BD}" type="presParOf" srcId="{46ACE5D3-9525-48FB-A0EF-4AA9DC97A38A}" destId="{FE88F6C6-3148-4682-B941-FFCB6D1E1514}" srcOrd="1" destOrd="0" presId="urn:microsoft.com/office/officeart/2016/7/layout/LinearArrowProcessNumbered"/>
    <dgm:cxn modelId="{5027478F-26AB-41F3-9113-5D8EEEF449B5}" type="presParOf" srcId="{46ACE5D3-9525-48FB-A0EF-4AA9DC97A38A}" destId="{286E1487-C713-4660-9197-400D47AEDD6D}" srcOrd="2" destOrd="0" presId="urn:microsoft.com/office/officeart/2016/7/layout/LinearArrowProcessNumbered"/>
    <dgm:cxn modelId="{682F91F8-6F6B-411A-993A-3D7D84E0390F}" type="presParOf" srcId="{46ACE5D3-9525-48FB-A0EF-4AA9DC97A38A}" destId="{318AC6E7-E52A-428E-A802-819AD405F7D4}" srcOrd="3" destOrd="0" presId="urn:microsoft.com/office/officeart/2016/7/layout/LinearArrowProcessNumbered"/>
    <dgm:cxn modelId="{1013DDFB-6A32-4AB9-BA3A-B22BD9219862}" type="presParOf" srcId="{88AF42C2-5605-4C5C-8DCE-6468E0AA3B11}" destId="{5CC1223C-0B8A-44F5-811C-2575F685A1F8}" srcOrd="2" destOrd="0" presId="urn:microsoft.com/office/officeart/2016/7/layout/LinearArrowProcessNumbered"/>
    <dgm:cxn modelId="{FED0C2FE-9443-4698-BC6B-292489E753D8}" type="presParOf" srcId="{E6347716-6224-4498-A25B-E6ED7E8C99FF}" destId="{57039FAF-328E-40DE-90F9-8E3468707447}" srcOrd="1" destOrd="0" presId="urn:microsoft.com/office/officeart/2016/7/layout/LinearArrowProcessNumbered"/>
    <dgm:cxn modelId="{FC42FA03-674D-4DBC-8CDF-39843DF9D333}" type="presParOf" srcId="{E6347716-6224-4498-A25B-E6ED7E8C99FF}" destId="{8585324C-29E6-46BB-BDE0-2E15593EA992}" srcOrd="2" destOrd="0" presId="urn:microsoft.com/office/officeart/2016/7/layout/LinearArrowProcessNumbered"/>
    <dgm:cxn modelId="{96C2E02F-404A-48D2-AAE5-16D3C7A86C70}" type="presParOf" srcId="{8585324C-29E6-46BB-BDE0-2E15593EA992}" destId="{2FD44BFE-421E-46EF-998A-FC847C406EC6}" srcOrd="0" destOrd="0" presId="urn:microsoft.com/office/officeart/2016/7/layout/LinearArrowProcessNumbered"/>
    <dgm:cxn modelId="{1F8D7BFA-87E1-4433-83AE-EA940CD73056}" type="presParOf" srcId="{8585324C-29E6-46BB-BDE0-2E15593EA992}" destId="{6910940A-1F2B-4E31-A0B5-510C8C984447}" srcOrd="1" destOrd="0" presId="urn:microsoft.com/office/officeart/2016/7/layout/LinearArrowProcessNumbered"/>
    <dgm:cxn modelId="{E125D63B-BD00-483F-A44A-3966F3A53AEC}" type="presParOf" srcId="{6910940A-1F2B-4E31-A0B5-510C8C984447}" destId="{7B2B1A75-1A5E-4B1F-BE06-785535CF5919}" srcOrd="0" destOrd="0" presId="urn:microsoft.com/office/officeart/2016/7/layout/LinearArrowProcessNumbered"/>
    <dgm:cxn modelId="{C0674531-9731-4162-AD7B-D422A8C71746}" type="presParOf" srcId="{6910940A-1F2B-4E31-A0B5-510C8C984447}" destId="{D2AC658A-3930-458E-969B-9A3F5F414C8B}" srcOrd="1" destOrd="0" presId="urn:microsoft.com/office/officeart/2016/7/layout/LinearArrowProcessNumbered"/>
    <dgm:cxn modelId="{6909B6E7-CE59-4A1A-8B72-993F8A105BA0}" type="presParOf" srcId="{6910940A-1F2B-4E31-A0B5-510C8C984447}" destId="{53317813-6147-4896-8BF4-523CCF238FFB}" srcOrd="2" destOrd="0" presId="urn:microsoft.com/office/officeart/2016/7/layout/LinearArrowProcessNumbered"/>
    <dgm:cxn modelId="{8014EE9C-338A-4705-941D-67DA1FF72C22}" type="presParOf" srcId="{6910940A-1F2B-4E31-A0B5-510C8C984447}" destId="{E98B3994-F149-4016-BDC5-437FD4C25E89}" srcOrd="3" destOrd="0" presId="urn:microsoft.com/office/officeart/2016/7/layout/LinearArrowProcessNumbered"/>
    <dgm:cxn modelId="{980AFA68-3316-424C-82DA-9F477484DB0B}" type="presParOf" srcId="{8585324C-29E6-46BB-BDE0-2E15593EA992}" destId="{9CD377C0-433C-49C6-9D38-24296A3B786A}" srcOrd="2" destOrd="0" presId="urn:microsoft.com/office/officeart/2016/7/layout/LinearArrowProcessNumbered"/>
    <dgm:cxn modelId="{A7478C21-38A4-449F-9C6C-62549A5423BF}" type="presParOf" srcId="{E6347716-6224-4498-A25B-E6ED7E8C99FF}" destId="{AC2C370E-0535-466F-A871-41FE1C011EEC}" srcOrd="3" destOrd="0" presId="urn:microsoft.com/office/officeart/2016/7/layout/LinearArrowProcessNumbered"/>
    <dgm:cxn modelId="{C50C6F56-A0A0-4A98-B6DE-E88E23404FD2}" type="presParOf" srcId="{E6347716-6224-4498-A25B-E6ED7E8C99FF}" destId="{8E91CC74-AFE4-4B2B-8CFD-A83F679FE2C3}" srcOrd="4" destOrd="0" presId="urn:microsoft.com/office/officeart/2016/7/layout/LinearArrowProcessNumbered"/>
    <dgm:cxn modelId="{026E0AD2-9276-4C68-A36E-A2029ED718EC}" type="presParOf" srcId="{8E91CC74-AFE4-4B2B-8CFD-A83F679FE2C3}" destId="{23F1BD3E-E287-4DF5-AA19-B9F9109F44F6}" srcOrd="0" destOrd="0" presId="urn:microsoft.com/office/officeart/2016/7/layout/LinearArrowProcessNumbered"/>
    <dgm:cxn modelId="{AC6392CE-5DB8-4BFC-813C-B38DC4325861}" type="presParOf" srcId="{8E91CC74-AFE4-4B2B-8CFD-A83F679FE2C3}" destId="{6089C74C-3003-4585-B01E-E350000A83F3}" srcOrd="1" destOrd="0" presId="urn:microsoft.com/office/officeart/2016/7/layout/LinearArrowProcessNumbered"/>
    <dgm:cxn modelId="{679E2D3F-9FFA-405D-A768-C24D5218DCCE}" type="presParOf" srcId="{6089C74C-3003-4585-B01E-E350000A83F3}" destId="{8FABFC04-F3CB-461F-A0DA-9C476C71F301}" srcOrd="0" destOrd="0" presId="urn:microsoft.com/office/officeart/2016/7/layout/LinearArrowProcessNumbered"/>
    <dgm:cxn modelId="{3A7105E0-0C53-46CE-8711-D070B5901F55}" type="presParOf" srcId="{6089C74C-3003-4585-B01E-E350000A83F3}" destId="{3857E57C-E5C8-419E-8275-806E10EDB5B4}" srcOrd="1" destOrd="0" presId="urn:microsoft.com/office/officeart/2016/7/layout/LinearArrowProcessNumbered"/>
    <dgm:cxn modelId="{50B61148-FBFD-4FDF-BAB9-3CEB85065794}" type="presParOf" srcId="{6089C74C-3003-4585-B01E-E350000A83F3}" destId="{BC33325E-E129-4D92-BB9F-A25C51F1D591}" srcOrd="2" destOrd="0" presId="urn:microsoft.com/office/officeart/2016/7/layout/LinearArrowProcessNumbered"/>
    <dgm:cxn modelId="{4AD237E5-6DEF-4C3F-BA3D-5204DD34BE39}" type="presParOf" srcId="{6089C74C-3003-4585-B01E-E350000A83F3}" destId="{E6D8D4D0-826C-47C9-A7C8-E95B9092C8E2}" srcOrd="3" destOrd="0" presId="urn:microsoft.com/office/officeart/2016/7/layout/LinearArrowProcessNumbered"/>
    <dgm:cxn modelId="{375BE72C-67D3-4747-8429-8AA1FB0126C4}" type="presParOf" srcId="{8E91CC74-AFE4-4B2B-8CFD-A83F679FE2C3}" destId="{B4294F4A-5538-4CE4-AD17-36FF553239FA}" srcOrd="2" destOrd="0" presId="urn:microsoft.com/office/officeart/2016/7/layout/LinearArrowProcessNumbered"/>
    <dgm:cxn modelId="{BB8666F8-6FD6-45A7-84E9-C5B7997F745D}" type="presParOf" srcId="{E6347716-6224-4498-A25B-E6ED7E8C99FF}" destId="{84BB9D4D-7CA5-489B-A016-72B62AE08DF1}" srcOrd="5" destOrd="0" presId="urn:microsoft.com/office/officeart/2016/7/layout/LinearArrowProcessNumbered"/>
    <dgm:cxn modelId="{7BC76BF3-AB3C-49DE-8F5E-02BD90DB001B}" type="presParOf" srcId="{E6347716-6224-4498-A25B-E6ED7E8C99FF}" destId="{C830B9CA-FB69-4C13-85A1-8ABCD0C9D31C}" srcOrd="6" destOrd="0" presId="urn:microsoft.com/office/officeart/2016/7/layout/LinearArrowProcessNumbered"/>
    <dgm:cxn modelId="{062CDB30-ACBA-48CE-A402-06308F7DF730}" type="presParOf" srcId="{C830B9CA-FB69-4C13-85A1-8ABCD0C9D31C}" destId="{509C28E4-C5DA-4314-9468-8F29A0E30829}" srcOrd="0" destOrd="0" presId="urn:microsoft.com/office/officeart/2016/7/layout/LinearArrowProcessNumbered"/>
    <dgm:cxn modelId="{449BED02-4B1E-4AEB-A351-4869392F11C1}" type="presParOf" srcId="{C830B9CA-FB69-4C13-85A1-8ABCD0C9D31C}" destId="{CC5BB0AB-D4CE-4304-9BE2-2DB0E9B32593}" srcOrd="1" destOrd="0" presId="urn:microsoft.com/office/officeart/2016/7/layout/LinearArrowProcessNumbered"/>
    <dgm:cxn modelId="{EDFB6FC5-DCB1-46E5-A67D-12C07037932C}" type="presParOf" srcId="{CC5BB0AB-D4CE-4304-9BE2-2DB0E9B32593}" destId="{68969C47-61F4-4310-8DB2-A0083F4E8BA5}" srcOrd="0" destOrd="0" presId="urn:microsoft.com/office/officeart/2016/7/layout/LinearArrowProcessNumbered"/>
    <dgm:cxn modelId="{E0DCDC45-823D-4990-BC65-83DB80A32E19}" type="presParOf" srcId="{CC5BB0AB-D4CE-4304-9BE2-2DB0E9B32593}" destId="{B91DBFE7-CB65-4E25-B6D3-509738EF5328}" srcOrd="1" destOrd="0" presId="urn:microsoft.com/office/officeart/2016/7/layout/LinearArrowProcessNumbered"/>
    <dgm:cxn modelId="{38EBE78D-A1DF-4AFB-8809-B4451F6461AA}" type="presParOf" srcId="{CC5BB0AB-D4CE-4304-9BE2-2DB0E9B32593}" destId="{B5C01D7B-7D22-46CC-A690-3C47C4C1E317}" srcOrd="2" destOrd="0" presId="urn:microsoft.com/office/officeart/2016/7/layout/LinearArrowProcessNumbered"/>
    <dgm:cxn modelId="{D726C1A6-FFF3-4F1C-85A5-1BA26D87E25A}" type="presParOf" srcId="{CC5BB0AB-D4CE-4304-9BE2-2DB0E9B32593}" destId="{0F15908D-0BB9-49CA-A98B-EC24A785E424}" srcOrd="3" destOrd="0" presId="urn:microsoft.com/office/officeart/2016/7/layout/LinearArrowProcessNumbered"/>
    <dgm:cxn modelId="{CFDA4724-17C9-4B1E-8DA0-4E323E0CE20E}" type="presParOf" srcId="{C830B9CA-FB69-4C13-85A1-8ABCD0C9D31C}" destId="{CADDB7C8-62C9-4AC0-BB00-CB3E00929483}" srcOrd="2" destOrd="0" presId="urn:microsoft.com/office/officeart/2016/7/layout/LinearArrowProcessNumbered"/>
    <dgm:cxn modelId="{AFAFE9E6-2F14-4110-9FCE-8D749B35A498}" type="presParOf" srcId="{E6347716-6224-4498-A25B-E6ED7E8C99FF}" destId="{577F0ECA-12F3-431A-8504-3F0A930C2964}" srcOrd="7" destOrd="0" presId="urn:microsoft.com/office/officeart/2016/7/layout/LinearArrowProcessNumbered"/>
    <dgm:cxn modelId="{76FCBA66-57FA-4752-B44C-24431D2B1901}" type="presParOf" srcId="{E6347716-6224-4498-A25B-E6ED7E8C99FF}" destId="{38157AB6-FD5E-4AF6-9E94-CA158883BDF3}" srcOrd="8" destOrd="0" presId="urn:microsoft.com/office/officeart/2016/7/layout/LinearArrowProcessNumbered"/>
    <dgm:cxn modelId="{4165EC7C-D871-48C1-8A56-75B84A889155}" type="presParOf" srcId="{38157AB6-FD5E-4AF6-9E94-CA158883BDF3}" destId="{183304D4-ACFC-4D18-8B31-CB79EF1711AE}" srcOrd="0" destOrd="0" presId="urn:microsoft.com/office/officeart/2016/7/layout/LinearArrowProcessNumbered"/>
    <dgm:cxn modelId="{1D5DD299-ED68-4C5D-8251-843671D63FC5}" type="presParOf" srcId="{38157AB6-FD5E-4AF6-9E94-CA158883BDF3}" destId="{CF318332-4212-4B19-95D9-6F785EBE7A94}" srcOrd="1" destOrd="0" presId="urn:microsoft.com/office/officeart/2016/7/layout/LinearArrowProcessNumbered"/>
    <dgm:cxn modelId="{6D0248D3-6631-44CF-BECB-4F38B22B2A67}" type="presParOf" srcId="{CF318332-4212-4B19-95D9-6F785EBE7A94}" destId="{CF706696-BCA0-46A5-BB0C-F8D60A1DA0D8}" srcOrd="0" destOrd="0" presId="urn:microsoft.com/office/officeart/2016/7/layout/LinearArrowProcessNumbered"/>
    <dgm:cxn modelId="{4DA08200-D213-4BD7-9E7A-B6343FBBC2D4}" type="presParOf" srcId="{CF318332-4212-4B19-95D9-6F785EBE7A94}" destId="{D0AF7263-3424-4D5F-B4C4-960FF1A81085}" srcOrd="1" destOrd="0" presId="urn:microsoft.com/office/officeart/2016/7/layout/LinearArrowProcessNumbered"/>
    <dgm:cxn modelId="{8627A9CD-0A4E-42BB-9495-800296155B09}" type="presParOf" srcId="{CF318332-4212-4B19-95D9-6F785EBE7A94}" destId="{BF536FE6-9784-4D2E-99E1-0AEBA032477B}" srcOrd="2" destOrd="0" presId="urn:microsoft.com/office/officeart/2016/7/layout/LinearArrowProcessNumbered"/>
    <dgm:cxn modelId="{5A0B7D4C-32C5-4968-B1F9-CCC015E88551}" type="presParOf" srcId="{CF318332-4212-4B19-95D9-6F785EBE7A94}" destId="{30810261-A33E-4A3F-9CE6-F24A96AAA5B4}" srcOrd="3" destOrd="0" presId="urn:microsoft.com/office/officeart/2016/7/layout/LinearArrowProcessNumbered"/>
    <dgm:cxn modelId="{3359DDF2-A124-45FE-BCFD-DB2362D770DE}" type="presParOf" srcId="{38157AB6-FD5E-4AF6-9E94-CA158883BDF3}" destId="{33F211BF-BD76-431C-ACFF-054DE2B2ED5B}" srcOrd="2" destOrd="0" presId="urn:microsoft.com/office/officeart/2016/7/layout/LinearArrowProcessNumbered"/>
    <dgm:cxn modelId="{7D91C17A-685C-4BF4-8753-AAA4E59E9F80}" type="presParOf" srcId="{E6347716-6224-4498-A25B-E6ED7E8C99FF}" destId="{6E1C9F52-D0A9-4511-AFC7-73D50BD57D93}" srcOrd="9" destOrd="0" presId="urn:microsoft.com/office/officeart/2016/7/layout/LinearArrowProcessNumbered"/>
    <dgm:cxn modelId="{A3886072-1964-42A2-B103-C9D9D85D621E}" type="presParOf" srcId="{E6347716-6224-4498-A25B-E6ED7E8C99FF}" destId="{88DB375E-C357-461E-854A-068E9E87AB1B}" srcOrd="10" destOrd="0" presId="urn:microsoft.com/office/officeart/2016/7/layout/LinearArrowProcessNumbered"/>
    <dgm:cxn modelId="{6B263C2E-7F26-402B-B0E2-BEA1BF740DB8}" type="presParOf" srcId="{88DB375E-C357-461E-854A-068E9E87AB1B}" destId="{9E1EE169-D650-448C-9D10-8FC7DEB24762}" srcOrd="0" destOrd="0" presId="urn:microsoft.com/office/officeart/2016/7/layout/LinearArrowProcessNumbered"/>
    <dgm:cxn modelId="{B4BC5465-48F7-4D69-BB2E-7263A7E3383E}" type="presParOf" srcId="{88DB375E-C357-461E-854A-068E9E87AB1B}" destId="{B759CDFA-E1EE-43CE-8136-21E6D21C9CDB}" srcOrd="1" destOrd="0" presId="urn:microsoft.com/office/officeart/2016/7/layout/LinearArrowProcessNumbered"/>
    <dgm:cxn modelId="{8786D684-F001-40F4-AC6D-5D439D45B59B}" type="presParOf" srcId="{B759CDFA-E1EE-43CE-8136-21E6D21C9CDB}" destId="{2CA14F9C-BF0F-4481-BCBA-7F9BC9837B01}" srcOrd="0" destOrd="0" presId="urn:microsoft.com/office/officeart/2016/7/layout/LinearArrowProcessNumbered"/>
    <dgm:cxn modelId="{4135F59C-CF37-4C1E-8935-C3C7F4824B9D}" type="presParOf" srcId="{B759CDFA-E1EE-43CE-8136-21E6D21C9CDB}" destId="{865FB5E8-C947-4E30-B41E-D8B5E5EDABBB}" srcOrd="1" destOrd="0" presId="urn:microsoft.com/office/officeart/2016/7/layout/LinearArrowProcessNumbered"/>
    <dgm:cxn modelId="{AC569A5D-90CB-4B2B-98E8-EBE9EE0CC78E}" type="presParOf" srcId="{B759CDFA-E1EE-43CE-8136-21E6D21C9CDB}" destId="{391D193C-AC0C-4655-82C5-5C46A4364651}" srcOrd="2" destOrd="0" presId="urn:microsoft.com/office/officeart/2016/7/layout/LinearArrowProcessNumbered"/>
    <dgm:cxn modelId="{4F9AFCEF-840C-466F-BC23-D409D8AFAC15}" type="presParOf" srcId="{B759CDFA-E1EE-43CE-8136-21E6D21C9CDB}" destId="{A6B4659A-2837-469F-9EFE-D133CC303322}" srcOrd="3" destOrd="0" presId="urn:microsoft.com/office/officeart/2016/7/layout/LinearArrowProcessNumbered"/>
    <dgm:cxn modelId="{A03FED0E-4CE3-4CB4-BBD9-7EF6EEDC2B13}" type="presParOf" srcId="{88DB375E-C357-461E-854A-068E9E87AB1B}" destId="{146D07BE-CDBB-4A30-964B-B3DCF0D867E2}" srcOrd="2" destOrd="0" presId="urn:microsoft.com/office/officeart/2016/7/layout/LinearArrowProcessNumbered"/>
    <dgm:cxn modelId="{6DBBAC77-AFF4-4EE9-A9C8-7A20452FAD61}" type="presParOf" srcId="{E6347716-6224-4498-A25B-E6ED7E8C99FF}" destId="{E9ACD5AB-5A0D-4500-B2C0-0C3E05590AC4}" srcOrd="11" destOrd="0" presId="urn:microsoft.com/office/officeart/2016/7/layout/LinearArrowProcessNumbered"/>
    <dgm:cxn modelId="{026DC275-D153-44E3-BCBC-7B7BF6946B4D}" type="presParOf" srcId="{E6347716-6224-4498-A25B-E6ED7E8C99FF}" destId="{C92B2AB1-7148-4ED2-B88A-5543CA8F977E}" srcOrd="12" destOrd="0" presId="urn:microsoft.com/office/officeart/2016/7/layout/LinearArrowProcessNumbered"/>
    <dgm:cxn modelId="{021D0B86-6FF8-4E12-8BF1-229095E747AF}" type="presParOf" srcId="{C92B2AB1-7148-4ED2-B88A-5543CA8F977E}" destId="{DED7D478-A6E9-42C8-B4D9-F90B6D0762BE}" srcOrd="0" destOrd="0" presId="urn:microsoft.com/office/officeart/2016/7/layout/LinearArrowProcessNumbered"/>
    <dgm:cxn modelId="{2397F667-06F2-465E-AD1F-13E85EBFCBB1}" type="presParOf" srcId="{C92B2AB1-7148-4ED2-B88A-5543CA8F977E}" destId="{A1A69617-2816-44C8-BF53-39621C9ACEF6}" srcOrd="1" destOrd="0" presId="urn:microsoft.com/office/officeart/2016/7/layout/LinearArrowProcessNumbered"/>
    <dgm:cxn modelId="{51E14DC9-1C4E-4313-BCC3-DD634330D52F}" type="presParOf" srcId="{A1A69617-2816-44C8-BF53-39621C9ACEF6}" destId="{78B8C106-F249-4815-95FD-BC2D839C4EE6}" srcOrd="0" destOrd="0" presId="urn:microsoft.com/office/officeart/2016/7/layout/LinearArrowProcessNumbered"/>
    <dgm:cxn modelId="{F8CE0DA1-5779-48D2-B0FE-24FAF5361D06}" type="presParOf" srcId="{A1A69617-2816-44C8-BF53-39621C9ACEF6}" destId="{49FF1A8F-A639-41B5-AD02-A34913CECDAB}" srcOrd="1" destOrd="0" presId="urn:microsoft.com/office/officeart/2016/7/layout/LinearArrowProcessNumbered"/>
    <dgm:cxn modelId="{EB6C24A7-E405-4765-8567-BB2D1FBEE15D}" type="presParOf" srcId="{A1A69617-2816-44C8-BF53-39621C9ACEF6}" destId="{A75F60A4-23D0-4C5E-B926-A579F8B93F2A}" srcOrd="2" destOrd="0" presId="urn:microsoft.com/office/officeart/2016/7/layout/LinearArrowProcessNumbered"/>
    <dgm:cxn modelId="{EC829892-F378-4AE3-AD6A-570C087BD51E}" type="presParOf" srcId="{A1A69617-2816-44C8-BF53-39621C9ACEF6}" destId="{7082D187-D11E-4686-848A-F70F0D8BBCEA}" srcOrd="3" destOrd="0" presId="urn:microsoft.com/office/officeart/2016/7/layout/LinearArrowProcessNumbered"/>
    <dgm:cxn modelId="{BAEEAB39-2B91-4A38-A8B1-20424A075CA0}" type="presParOf" srcId="{C92B2AB1-7148-4ED2-B88A-5543CA8F977E}" destId="{5C4563E3-5AB6-4CEC-A255-41349A6EC85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32A656-05E3-4D21-A866-B740A434592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CF522C-01A9-43AA-9DCE-11E7AD5726CB}">
      <dgm:prSet/>
      <dgm:spPr/>
      <dgm:t>
        <a:bodyPr/>
        <a:lstStyle/>
        <a:p>
          <a:r>
            <a:rPr lang="tr-TR" dirty="0"/>
            <a:t>Kendini bil</a:t>
          </a:r>
          <a:endParaRPr lang="en-US" dirty="0"/>
        </a:p>
      </dgm:t>
    </dgm:pt>
    <dgm:pt modelId="{852EE11C-B460-4BDC-8129-FFC28F6E8D6A}" type="parTrans" cxnId="{DC8EA532-CF73-4F55-9B1A-7DE74110FDA6}">
      <dgm:prSet/>
      <dgm:spPr/>
      <dgm:t>
        <a:bodyPr/>
        <a:lstStyle/>
        <a:p>
          <a:endParaRPr lang="en-US"/>
        </a:p>
      </dgm:t>
    </dgm:pt>
    <dgm:pt modelId="{32F1341A-14B4-4FC5-8BA8-B3BDD000E4F4}" type="sibTrans" cxnId="{DC8EA532-CF73-4F55-9B1A-7DE74110FDA6}">
      <dgm:prSet/>
      <dgm:spPr/>
      <dgm:t>
        <a:bodyPr/>
        <a:lstStyle/>
        <a:p>
          <a:endParaRPr lang="en-US"/>
        </a:p>
      </dgm:t>
    </dgm:pt>
    <dgm:pt modelId="{D1558632-4C90-4FB4-BB51-54220B023A2E}">
      <dgm:prSet/>
      <dgm:spPr/>
      <dgm:t>
        <a:bodyPr/>
        <a:lstStyle/>
        <a:p>
          <a:r>
            <a:rPr lang="tr-TR"/>
            <a:t>Düzenini kur</a:t>
          </a:r>
          <a:endParaRPr lang="en-US"/>
        </a:p>
      </dgm:t>
    </dgm:pt>
    <dgm:pt modelId="{BA58208A-E931-4587-A16F-02D5636DB5BB}" type="parTrans" cxnId="{4D34132F-75C7-4D8F-A3EA-70C1B949876C}">
      <dgm:prSet/>
      <dgm:spPr/>
      <dgm:t>
        <a:bodyPr/>
        <a:lstStyle/>
        <a:p>
          <a:endParaRPr lang="en-US"/>
        </a:p>
      </dgm:t>
    </dgm:pt>
    <dgm:pt modelId="{C0C5C3C5-E2C4-4CD9-8B1F-C84FB5EC9A0A}" type="sibTrans" cxnId="{4D34132F-75C7-4D8F-A3EA-70C1B949876C}">
      <dgm:prSet/>
      <dgm:spPr/>
      <dgm:t>
        <a:bodyPr/>
        <a:lstStyle/>
        <a:p>
          <a:endParaRPr lang="en-US"/>
        </a:p>
      </dgm:t>
    </dgm:pt>
    <dgm:pt modelId="{CC09BB59-4713-4897-99E4-FF5F75EF7D5A}">
      <dgm:prSet/>
      <dgm:spPr/>
      <dgm:t>
        <a:bodyPr/>
        <a:lstStyle/>
        <a:p>
          <a:r>
            <a:rPr lang="tr-TR"/>
            <a:t>Hedef belirle</a:t>
          </a:r>
          <a:endParaRPr lang="en-US"/>
        </a:p>
      </dgm:t>
    </dgm:pt>
    <dgm:pt modelId="{E4C59FE3-11CD-4887-8ECD-B33B6ABA4B98}" type="parTrans" cxnId="{2CA0C960-5D3C-4869-914E-8FCA559B62D8}">
      <dgm:prSet/>
      <dgm:spPr/>
      <dgm:t>
        <a:bodyPr/>
        <a:lstStyle/>
        <a:p>
          <a:endParaRPr lang="en-US"/>
        </a:p>
      </dgm:t>
    </dgm:pt>
    <dgm:pt modelId="{29DE8F3F-31CE-4994-94E0-A2911DD771D6}" type="sibTrans" cxnId="{2CA0C960-5D3C-4869-914E-8FCA559B62D8}">
      <dgm:prSet/>
      <dgm:spPr/>
      <dgm:t>
        <a:bodyPr/>
        <a:lstStyle/>
        <a:p>
          <a:endParaRPr lang="en-US"/>
        </a:p>
      </dgm:t>
    </dgm:pt>
    <dgm:pt modelId="{CB982539-99D5-430A-AF2F-0237D5410885}">
      <dgm:prSet/>
      <dgm:spPr/>
      <dgm:t>
        <a:bodyPr/>
        <a:lstStyle/>
        <a:p>
          <a:r>
            <a:rPr lang="tr-TR"/>
            <a:t>Plan yap</a:t>
          </a:r>
          <a:endParaRPr lang="en-US"/>
        </a:p>
      </dgm:t>
    </dgm:pt>
    <dgm:pt modelId="{A7BAB062-E45B-423C-A5F8-B9A9E2054968}" type="parTrans" cxnId="{E01CAC54-386B-423C-A763-3EAFB7CEE693}">
      <dgm:prSet/>
      <dgm:spPr/>
      <dgm:t>
        <a:bodyPr/>
        <a:lstStyle/>
        <a:p>
          <a:endParaRPr lang="en-US"/>
        </a:p>
      </dgm:t>
    </dgm:pt>
    <dgm:pt modelId="{6429FC76-38DB-4E0B-82B1-99016E1BD515}" type="sibTrans" cxnId="{E01CAC54-386B-423C-A763-3EAFB7CEE693}">
      <dgm:prSet/>
      <dgm:spPr/>
      <dgm:t>
        <a:bodyPr/>
        <a:lstStyle/>
        <a:p>
          <a:endParaRPr lang="en-US"/>
        </a:p>
      </dgm:t>
    </dgm:pt>
    <dgm:pt modelId="{7CDEB8EE-EA3E-4C43-8B02-B193F435CD41}">
      <dgm:prSet/>
      <dgm:spPr/>
      <dgm:t>
        <a:bodyPr/>
        <a:lstStyle/>
        <a:p>
          <a:r>
            <a:rPr lang="tr-TR"/>
            <a:t>İradeli ol</a:t>
          </a:r>
          <a:endParaRPr lang="en-US"/>
        </a:p>
      </dgm:t>
    </dgm:pt>
    <dgm:pt modelId="{3CC56771-4214-4A33-808A-C718F8FD662A}" type="parTrans" cxnId="{99E14898-2993-4BDC-A9E6-CB786B42766B}">
      <dgm:prSet/>
      <dgm:spPr/>
      <dgm:t>
        <a:bodyPr/>
        <a:lstStyle/>
        <a:p>
          <a:endParaRPr lang="en-US"/>
        </a:p>
      </dgm:t>
    </dgm:pt>
    <dgm:pt modelId="{5EF6126A-1E6D-41CE-B7DC-22047B31FB54}" type="sibTrans" cxnId="{99E14898-2993-4BDC-A9E6-CB786B42766B}">
      <dgm:prSet/>
      <dgm:spPr/>
      <dgm:t>
        <a:bodyPr/>
        <a:lstStyle/>
        <a:p>
          <a:endParaRPr lang="en-US"/>
        </a:p>
      </dgm:t>
    </dgm:pt>
    <dgm:pt modelId="{F3EA23D5-FF58-45A5-ACB2-61B47C6F3B21}">
      <dgm:prSet/>
      <dgm:spPr/>
      <dgm:t>
        <a:bodyPr/>
        <a:lstStyle/>
        <a:p>
          <a:r>
            <a:rPr lang="tr-TR"/>
            <a:t>İç muhasebe</a:t>
          </a:r>
          <a:endParaRPr lang="en-US"/>
        </a:p>
      </dgm:t>
    </dgm:pt>
    <dgm:pt modelId="{1A4D462D-0509-4D06-9217-A319961AC648}" type="parTrans" cxnId="{32160D4E-1E8A-45CA-9655-60D4C9216B8C}">
      <dgm:prSet/>
      <dgm:spPr/>
      <dgm:t>
        <a:bodyPr/>
        <a:lstStyle/>
        <a:p>
          <a:endParaRPr lang="en-US"/>
        </a:p>
      </dgm:t>
    </dgm:pt>
    <dgm:pt modelId="{3B8BCA42-1713-415E-AF73-52F4DFEA7429}" type="sibTrans" cxnId="{32160D4E-1E8A-45CA-9655-60D4C9216B8C}">
      <dgm:prSet/>
      <dgm:spPr/>
      <dgm:t>
        <a:bodyPr/>
        <a:lstStyle/>
        <a:p>
          <a:endParaRPr lang="en-US"/>
        </a:p>
      </dgm:t>
    </dgm:pt>
    <dgm:pt modelId="{6D645E0E-E07B-4DA1-9BCF-530BB2B4BEF3}" type="pres">
      <dgm:prSet presAssocID="{7C32A656-05E3-4D21-A866-B740A43459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9AD60E9-271D-4A72-A470-D70E06894FA4}" type="pres">
      <dgm:prSet presAssocID="{8BCF522C-01A9-43AA-9DCE-11E7AD5726CB}" presName="parentLin" presStyleCnt="0"/>
      <dgm:spPr/>
    </dgm:pt>
    <dgm:pt modelId="{59B58831-D30B-490D-8351-F703976F8E32}" type="pres">
      <dgm:prSet presAssocID="{8BCF522C-01A9-43AA-9DCE-11E7AD5726CB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78628342-F91E-42E7-A0AA-C0A507FF1C14}" type="pres">
      <dgm:prSet presAssocID="{8BCF522C-01A9-43AA-9DCE-11E7AD5726C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85AF5E-AC1B-46D8-8E5E-41A9CB098CC9}" type="pres">
      <dgm:prSet presAssocID="{8BCF522C-01A9-43AA-9DCE-11E7AD5726CB}" presName="negativeSpace" presStyleCnt="0"/>
      <dgm:spPr/>
    </dgm:pt>
    <dgm:pt modelId="{9D96F031-28FE-42D4-941E-F81C66FDA592}" type="pres">
      <dgm:prSet presAssocID="{8BCF522C-01A9-43AA-9DCE-11E7AD5726CB}" presName="childText" presStyleLbl="conFgAcc1" presStyleIdx="0" presStyleCnt="6">
        <dgm:presLayoutVars>
          <dgm:bulletEnabled val="1"/>
        </dgm:presLayoutVars>
      </dgm:prSet>
      <dgm:spPr/>
    </dgm:pt>
    <dgm:pt modelId="{23605EDD-0B02-4550-BA50-3E8D09BEF80A}" type="pres">
      <dgm:prSet presAssocID="{32F1341A-14B4-4FC5-8BA8-B3BDD000E4F4}" presName="spaceBetweenRectangles" presStyleCnt="0"/>
      <dgm:spPr/>
    </dgm:pt>
    <dgm:pt modelId="{D295FD25-73DF-4813-B667-ABA60AA53D28}" type="pres">
      <dgm:prSet presAssocID="{D1558632-4C90-4FB4-BB51-54220B023A2E}" presName="parentLin" presStyleCnt="0"/>
      <dgm:spPr/>
    </dgm:pt>
    <dgm:pt modelId="{1A1027AA-E0E4-49D2-A6BC-3B3AAD14A247}" type="pres">
      <dgm:prSet presAssocID="{D1558632-4C90-4FB4-BB51-54220B023A2E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776D7D73-A67F-424E-86BC-4D3A29D8329E}" type="pres">
      <dgm:prSet presAssocID="{D1558632-4C90-4FB4-BB51-54220B023A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5F8F58-EF30-47BA-AA61-C5726EA59E04}" type="pres">
      <dgm:prSet presAssocID="{D1558632-4C90-4FB4-BB51-54220B023A2E}" presName="negativeSpace" presStyleCnt="0"/>
      <dgm:spPr/>
    </dgm:pt>
    <dgm:pt modelId="{4F7619C6-D5BF-4BD6-8D09-F7C60A748ED1}" type="pres">
      <dgm:prSet presAssocID="{D1558632-4C90-4FB4-BB51-54220B023A2E}" presName="childText" presStyleLbl="conFgAcc1" presStyleIdx="1" presStyleCnt="6">
        <dgm:presLayoutVars>
          <dgm:bulletEnabled val="1"/>
        </dgm:presLayoutVars>
      </dgm:prSet>
      <dgm:spPr/>
    </dgm:pt>
    <dgm:pt modelId="{E96AB2B4-4049-426F-81FA-705EF6E26F4D}" type="pres">
      <dgm:prSet presAssocID="{C0C5C3C5-E2C4-4CD9-8B1F-C84FB5EC9A0A}" presName="spaceBetweenRectangles" presStyleCnt="0"/>
      <dgm:spPr/>
    </dgm:pt>
    <dgm:pt modelId="{1C0E9BEC-A1D1-4F74-8C48-BB50E968938C}" type="pres">
      <dgm:prSet presAssocID="{CC09BB59-4713-4897-99E4-FF5F75EF7D5A}" presName="parentLin" presStyleCnt="0"/>
      <dgm:spPr/>
    </dgm:pt>
    <dgm:pt modelId="{44CB0D09-EC57-432C-971C-8BEBDC0ED0E5}" type="pres">
      <dgm:prSet presAssocID="{CC09BB59-4713-4897-99E4-FF5F75EF7D5A}" presName="parentLeftMargin" presStyleLbl="node1" presStyleIdx="1" presStyleCnt="6"/>
      <dgm:spPr/>
      <dgm:t>
        <a:bodyPr/>
        <a:lstStyle/>
        <a:p>
          <a:endParaRPr lang="tr-TR"/>
        </a:p>
      </dgm:t>
    </dgm:pt>
    <dgm:pt modelId="{F866913E-3E75-4596-9CAC-4E0BE4BB891F}" type="pres">
      <dgm:prSet presAssocID="{CC09BB59-4713-4897-99E4-FF5F75EF7D5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F3719F-B117-420A-A7D0-0FACA38DC5C9}" type="pres">
      <dgm:prSet presAssocID="{CC09BB59-4713-4897-99E4-FF5F75EF7D5A}" presName="negativeSpace" presStyleCnt="0"/>
      <dgm:spPr/>
    </dgm:pt>
    <dgm:pt modelId="{B3061247-A33E-4044-87B7-03ED00865672}" type="pres">
      <dgm:prSet presAssocID="{CC09BB59-4713-4897-99E4-FF5F75EF7D5A}" presName="childText" presStyleLbl="conFgAcc1" presStyleIdx="2" presStyleCnt="6">
        <dgm:presLayoutVars>
          <dgm:bulletEnabled val="1"/>
        </dgm:presLayoutVars>
      </dgm:prSet>
      <dgm:spPr/>
    </dgm:pt>
    <dgm:pt modelId="{C8B671BA-7E3C-4CA9-9E3B-7E2D3E2A47ED}" type="pres">
      <dgm:prSet presAssocID="{29DE8F3F-31CE-4994-94E0-A2911DD771D6}" presName="spaceBetweenRectangles" presStyleCnt="0"/>
      <dgm:spPr/>
    </dgm:pt>
    <dgm:pt modelId="{6C07E88D-9233-4147-B73E-7FE430D65764}" type="pres">
      <dgm:prSet presAssocID="{CB982539-99D5-430A-AF2F-0237D5410885}" presName="parentLin" presStyleCnt="0"/>
      <dgm:spPr/>
    </dgm:pt>
    <dgm:pt modelId="{F5125DC2-2669-45B5-9C78-FD0F469ECA29}" type="pres">
      <dgm:prSet presAssocID="{CB982539-99D5-430A-AF2F-0237D5410885}" presName="parentLeftMargin" presStyleLbl="node1" presStyleIdx="2" presStyleCnt="6"/>
      <dgm:spPr/>
      <dgm:t>
        <a:bodyPr/>
        <a:lstStyle/>
        <a:p>
          <a:endParaRPr lang="tr-TR"/>
        </a:p>
      </dgm:t>
    </dgm:pt>
    <dgm:pt modelId="{7E40325A-0A81-471E-B5E2-2FC3846BB77A}" type="pres">
      <dgm:prSet presAssocID="{CB982539-99D5-430A-AF2F-0237D541088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89D54C-3CF3-4765-9FD3-E7DCDB6224E2}" type="pres">
      <dgm:prSet presAssocID="{CB982539-99D5-430A-AF2F-0237D5410885}" presName="negativeSpace" presStyleCnt="0"/>
      <dgm:spPr/>
    </dgm:pt>
    <dgm:pt modelId="{CEF0163A-4241-4438-9CE3-359A25349FA5}" type="pres">
      <dgm:prSet presAssocID="{CB982539-99D5-430A-AF2F-0237D5410885}" presName="childText" presStyleLbl="conFgAcc1" presStyleIdx="3" presStyleCnt="6">
        <dgm:presLayoutVars>
          <dgm:bulletEnabled val="1"/>
        </dgm:presLayoutVars>
      </dgm:prSet>
      <dgm:spPr/>
    </dgm:pt>
    <dgm:pt modelId="{D3B6CF1D-E9EF-42AE-8CC4-0B961B396997}" type="pres">
      <dgm:prSet presAssocID="{6429FC76-38DB-4E0B-82B1-99016E1BD515}" presName="spaceBetweenRectangles" presStyleCnt="0"/>
      <dgm:spPr/>
    </dgm:pt>
    <dgm:pt modelId="{ADBC06EC-F389-4F3B-AD4F-BBAD8BEC5A0C}" type="pres">
      <dgm:prSet presAssocID="{7CDEB8EE-EA3E-4C43-8B02-B193F435CD41}" presName="parentLin" presStyleCnt="0"/>
      <dgm:spPr/>
    </dgm:pt>
    <dgm:pt modelId="{B15B1FFD-82C4-4C39-A1B7-DAC6822F5C73}" type="pres">
      <dgm:prSet presAssocID="{7CDEB8EE-EA3E-4C43-8B02-B193F435CD41}" presName="parentLeftMargin" presStyleLbl="node1" presStyleIdx="3" presStyleCnt="6"/>
      <dgm:spPr/>
      <dgm:t>
        <a:bodyPr/>
        <a:lstStyle/>
        <a:p>
          <a:endParaRPr lang="tr-TR"/>
        </a:p>
      </dgm:t>
    </dgm:pt>
    <dgm:pt modelId="{81685E8E-3250-4318-BC01-0D1AA66C2883}" type="pres">
      <dgm:prSet presAssocID="{7CDEB8EE-EA3E-4C43-8B02-B193F435CD4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B2183A-F8DB-4C03-B134-3CD15A516416}" type="pres">
      <dgm:prSet presAssocID="{7CDEB8EE-EA3E-4C43-8B02-B193F435CD41}" presName="negativeSpace" presStyleCnt="0"/>
      <dgm:spPr/>
    </dgm:pt>
    <dgm:pt modelId="{DB9A5C90-E61D-4BB2-8426-EC410F08F933}" type="pres">
      <dgm:prSet presAssocID="{7CDEB8EE-EA3E-4C43-8B02-B193F435CD41}" presName="childText" presStyleLbl="conFgAcc1" presStyleIdx="4" presStyleCnt="6">
        <dgm:presLayoutVars>
          <dgm:bulletEnabled val="1"/>
        </dgm:presLayoutVars>
      </dgm:prSet>
      <dgm:spPr/>
    </dgm:pt>
    <dgm:pt modelId="{7B12A8ED-A45B-44CC-BCB0-CD29EC5EE5D7}" type="pres">
      <dgm:prSet presAssocID="{5EF6126A-1E6D-41CE-B7DC-22047B31FB54}" presName="spaceBetweenRectangles" presStyleCnt="0"/>
      <dgm:spPr/>
    </dgm:pt>
    <dgm:pt modelId="{BA26E00F-CB44-4FC2-9AE0-97ABA85E9F14}" type="pres">
      <dgm:prSet presAssocID="{F3EA23D5-FF58-45A5-ACB2-61B47C6F3B21}" presName="parentLin" presStyleCnt="0"/>
      <dgm:spPr/>
    </dgm:pt>
    <dgm:pt modelId="{4909E4C9-9B03-4AB4-A2F1-07A31765AE52}" type="pres">
      <dgm:prSet presAssocID="{F3EA23D5-FF58-45A5-ACB2-61B47C6F3B21}" presName="parentLeftMargin" presStyleLbl="node1" presStyleIdx="4" presStyleCnt="6"/>
      <dgm:spPr/>
      <dgm:t>
        <a:bodyPr/>
        <a:lstStyle/>
        <a:p>
          <a:endParaRPr lang="tr-TR"/>
        </a:p>
      </dgm:t>
    </dgm:pt>
    <dgm:pt modelId="{14428015-1BB9-4C1F-8B30-9C1858AA8FAE}" type="pres">
      <dgm:prSet presAssocID="{F3EA23D5-FF58-45A5-ACB2-61B47C6F3B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F1D825-88DB-4BCF-BAB5-F9BB11C2535F}" type="pres">
      <dgm:prSet presAssocID="{F3EA23D5-FF58-45A5-ACB2-61B47C6F3B21}" presName="negativeSpace" presStyleCnt="0"/>
      <dgm:spPr/>
    </dgm:pt>
    <dgm:pt modelId="{993E1016-ABC0-42AB-A937-3DDD3E0EBC13}" type="pres">
      <dgm:prSet presAssocID="{F3EA23D5-FF58-45A5-ACB2-61B47C6F3B2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C8EA532-CF73-4F55-9B1A-7DE74110FDA6}" srcId="{7C32A656-05E3-4D21-A866-B740A4345920}" destId="{8BCF522C-01A9-43AA-9DCE-11E7AD5726CB}" srcOrd="0" destOrd="0" parTransId="{852EE11C-B460-4BDC-8129-FFC28F6E8D6A}" sibTransId="{32F1341A-14B4-4FC5-8BA8-B3BDD000E4F4}"/>
    <dgm:cxn modelId="{6BB3A6A8-9A41-4A9C-8E4B-EE0C9FAF862E}" type="presOf" srcId="{7C32A656-05E3-4D21-A866-B740A4345920}" destId="{6D645E0E-E07B-4DA1-9BCF-530BB2B4BEF3}" srcOrd="0" destOrd="0" presId="urn:microsoft.com/office/officeart/2005/8/layout/list1"/>
    <dgm:cxn modelId="{61EB6FDF-716E-48E1-B7F3-10E9C398275B}" type="presOf" srcId="{F3EA23D5-FF58-45A5-ACB2-61B47C6F3B21}" destId="{4909E4C9-9B03-4AB4-A2F1-07A31765AE52}" srcOrd="0" destOrd="0" presId="urn:microsoft.com/office/officeart/2005/8/layout/list1"/>
    <dgm:cxn modelId="{99E14898-2993-4BDC-A9E6-CB786B42766B}" srcId="{7C32A656-05E3-4D21-A866-B740A4345920}" destId="{7CDEB8EE-EA3E-4C43-8B02-B193F435CD41}" srcOrd="4" destOrd="0" parTransId="{3CC56771-4214-4A33-808A-C718F8FD662A}" sibTransId="{5EF6126A-1E6D-41CE-B7DC-22047B31FB54}"/>
    <dgm:cxn modelId="{F3884314-7F88-40C1-8DA0-96F174D5FD16}" type="presOf" srcId="{D1558632-4C90-4FB4-BB51-54220B023A2E}" destId="{776D7D73-A67F-424E-86BC-4D3A29D8329E}" srcOrd="1" destOrd="0" presId="urn:microsoft.com/office/officeart/2005/8/layout/list1"/>
    <dgm:cxn modelId="{FA61F6ED-7276-442B-8F67-EC8375804262}" type="presOf" srcId="{7CDEB8EE-EA3E-4C43-8B02-B193F435CD41}" destId="{B15B1FFD-82C4-4C39-A1B7-DAC6822F5C73}" srcOrd="0" destOrd="0" presId="urn:microsoft.com/office/officeart/2005/8/layout/list1"/>
    <dgm:cxn modelId="{96A3FC33-D09D-49F6-8F96-2D009572B4CA}" type="presOf" srcId="{CC09BB59-4713-4897-99E4-FF5F75EF7D5A}" destId="{F866913E-3E75-4596-9CAC-4E0BE4BB891F}" srcOrd="1" destOrd="0" presId="urn:microsoft.com/office/officeart/2005/8/layout/list1"/>
    <dgm:cxn modelId="{F78255D8-3745-4DAB-A9E0-39E7C259D1AD}" type="presOf" srcId="{8BCF522C-01A9-43AA-9DCE-11E7AD5726CB}" destId="{59B58831-D30B-490D-8351-F703976F8E32}" srcOrd="0" destOrd="0" presId="urn:microsoft.com/office/officeart/2005/8/layout/list1"/>
    <dgm:cxn modelId="{E01CAC54-386B-423C-A763-3EAFB7CEE693}" srcId="{7C32A656-05E3-4D21-A866-B740A4345920}" destId="{CB982539-99D5-430A-AF2F-0237D5410885}" srcOrd="3" destOrd="0" parTransId="{A7BAB062-E45B-423C-A5F8-B9A9E2054968}" sibTransId="{6429FC76-38DB-4E0B-82B1-99016E1BD515}"/>
    <dgm:cxn modelId="{4D34132F-75C7-4D8F-A3EA-70C1B949876C}" srcId="{7C32A656-05E3-4D21-A866-B740A4345920}" destId="{D1558632-4C90-4FB4-BB51-54220B023A2E}" srcOrd="1" destOrd="0" parTransId="{BA58208A-E931-4587-A16F-02D5636DB5BB}" sibTransId="{C0C5C3C5-E2C4-4CD9-8B1F-C84FB5EC9A0A}"/>
    <dgm:cxn modelId="{FF172DF0-0150-4AC0-9A0D-65C6129F5903}" type="presOf" srcId="{CB982539-99D5-430A-AF2F-0237D5410885}" destId="{7E40325A-0A81-471E-B5E2-2FC3846BB77A}" srcOrd="1" destOrd="0" presId="urn:microsoft.com/office/officeart/2005/8/layout/list1"/>
    <dgm:cxn modelId="{32160D4E-1E8A-45CA-9655-60D4C9216B8C}" srcId="{7C32A656-05E3-4D21-A866-B740A4345920}" destId="{F3EA23D5-FF58-45A5-ACB2-61B47C6F3B21}" srcOrd="5" destOrd="0" parTransId="{1A4D462D-0509-4D06-9217-A319961AC648}" sibTransId="{3B8BCA42-1713-415E-AF73-52F4DFEA7429}"/>
    <dgm:cxn modelId="{4DF4ABDA-AB94-423F-AC18-2B4BFEA64507}" type="presOf" srcId="{7CDEB8EE-EA3E-4C43-8B02-B193F435CD41}" destId="{81685E8E-3250-4318-BC01-0D1AA66C2883}" srcOrd="1" destOrd="0" presId="urn:microsoft.com/office/officeart/2005/8/layout/list1"/>
    <dgm:cxn modelId="{F99109E0-87ED-474E-BABD-E6DDBA968E7C}" type="presOf" srcId="{CB982539-99D5-430A-AF2F-0237D5410885}" destId="{F5125DC2-2669-45B5-9C78-FD0F469ECA29}" srcOrd="0" destOrd="0" presId="urn:microsoft.com/office/officeart/2005/8/layout/list1"/>
    <dgm:cxn modelId="{2CA0C960-5D3C-4869-914E-8FCA559B62D8}" srcId="{7C32A656-05E3-4D21-A866-B740A4345920}" destId="{CC09BB59-4713-4897-99E4-FF5F75EF7D5A}" srcOrd="2" destOrd="0" parTransId="{E4C59FE3-11CD-4887-8ECD-B33B6ABA4B98}" sibTransId="{29DE8F3F-31CE-4994-94E0-A2911DD771D6}"/>
    <dgm:cxn modelId="{F4BD5740-3134-4293-898D-56FA55593D57}" type="presOf" srcId="{CC09BB59-4713-4897-99E4-FF5F75EF7D5A}" destId="{44CB0D09-EC57-432C-971C-8BEBDC0ED0E5}" srcOrd="0" destOrd="0" presId="urn:microsoft.com/office/officeart/2005/8/layout/list1"/>
    <dgm:cxn modelId="{9F4B8621-84A5-4DEF-9F41-4131BF881E2D}" type="presOf" srcId="{8BCF522C-01A9-43AA-9DCE-11E7AD5726CB}" destId="{78628342-F91E-42E7-A0AA-C0A507FF1C14}" srcOrd="1" destOrd="0" presId="urn:microsoft.com/office/officeart/2005/8/layout/list1"/>
    <dgm:cxn modelId="{FA233CB0-8D18-43FB-B4D9-957E8E021EDC}" type="presOf" srcId="{F3EA23D5-FF58-45A5-ACB2-61B47C6F3B21}" destId="{14428015-1BB9-4C1F-8B30-9C1858AA8FAE}" srcOrd="1" destOrd="0" presId="urn:microsoft.com/office/officeart/2005/8/layout/list1"/>
    <dgm:cxn modelId="{43C7D695-2434-4226-8881-04240F720586}" type="presOf" srcId="{D1558632-4C90-4FB4-BB51-54220B023A2E}" destId="{1A1027AA-E0E4-49D2-A6BC-3B3AAD14A247}" srcOrd="0" destOrd="0" presId="urn:microsoft.com/office/officeart/2005/8/layout/list1"/>
    <dgm:cxn modelId="{9294826A-1AEA-4B9E-A649-1AD35784559B}" type="presParOf" srcId="{6D645E0E-E07B-4DA1-9BCF-530BB2B4BEF3}" destId="{99AD60E9-271D-4A72-A470-D70E06894FA4}" srcOrd="0" destOrd="0" presId="urn:microsoft.com/office/officeart/2005/8/layout/list1"/>
    <dgm:cxn modelId="{BA39293D-A542-46E0-8465-2B7B8C4C9743}" type="presParOf" srcId="{99AD60E9-271D-4A72-A470-D70E06894FA4}" destId="{59B58831-D30B-490D-8351-F703976F8E32}" srcOrd="0" destOrd="0" presId="urn:microsoft.com/office/officeart/2005/8/layout/list1"/>
    <dgm:cxn modelId="{3A2EDE93-E0A8-4B96-976F-50F82610A374}" type="presParOf" srcId="{99AD60E9-271D-4A72-A470-D70E06894FA4}" destId="{78628342-F91E-42E7-A0AA-C0A507FF1C14}" srcOrd="1" destOrd="0" presId="urn:microsoft.com/office/officeart/2005/8/layout/list1"/>
    <dgm:cxn modelId="{81519CF5-0A05-495A-B679-350514B7899C}" type="presParOf" srcId="{6D645E0E-E07B-4DA1-9BCF-530BB2B4BEF3}" destId="{9985AF5E-AC1B-46D8-8E5E-41A9CB098CC9}" srcOrd="1" destOrd="0" presId="urn:microsoft.com/office/officeart/2005/8/layout/list1"/>
    <dgm:cxn modelId="{98E02CE5-F25C-468C-AD11-7376768BDB85}" type="presParOf" srcId="{6D645E0E-E07B-4DA1-9BCF-530BB2B4BEF3}" destId="{9D96F031-28FE-42D4-941E-F81C66FDA592}" srcOrd="2" destOrd="0" presId="urn:microsoft.com/office/officeart/2005/8/layout/list1"/>
    <dgm:cxn modelId="{AE350A19-F7D4-4AFB-9327-074FC3867B43}" type="presParOf" srcId="{6D645E0E-E07B-4DA1-9BCF-530BB2B4BEF3}" destId="{23605EDD-0B02-4550-BA50-3E8D09BEF80A}" srcOrd="3" destOrd="0" presId="urn:microsoft.com/office/officeart/2005/8/layout/list1"/>
    <dgm:cxn modelId="{216DB037-452A-402E-87FC-43F302A63638}" type="presParOf" srcId="{6D645E0E-E07B-4DA1-9BCF-530BB2B4BEF3}" destId="{D295FD25-73DF-4813-B667-ABA60AA53D28}" srcOrd="4" destOrd="0" presId="urn:microsoft.com/office/officeart/2005/8/layout/list1"/>
    <dgm:cxn modelId="{2C16A037-5660-4556-8C2A-F9CE763E397B}" type="presParOf" srcId="{D295FD25-73DF-4813-B667-ABA60AA53D28}" destId="{1A1027AA-E0E4-49D2-A6BC-3B3AAD14A247}" srcOrd="0" destOrd="0" presId="urn:microsoft.com/office/officeart/2005/8/layout/list1"/>
    <dgm:cxn modelId="{776A36C9-ACB0-44EC-82FC-5887798F9DAE}" type="presParOf" srcId="{D295FD25-73DF-4813-B667-ABA60AA53D28}" destId="{776D7D73-A67F-424E-86BC-4D3A29D8329E}" srcOrd="1" destOrd="0" presId="urn:microsoft.com/office/officeart/2005/8/layout/list1"/>
    <dgm:cxn modelId="{190D9D2E-6436-4019-B941-57C7674AFB45}" type="presParOf" srcId="{6D645E0E-E07B-4DA1-9BCF-530BB2B4BEF3}" destId="{2B5F8F58-EF30-47BA-AA61-C5726EA59E04}" srcOrd="5" destOrd="0" presId="urn:microsoft.com/office/officeart/2005/8/layout/list1"/>
    <dgm:cxn modelId="{13F3008C-AD57-47B8-8224-E2BF13517C3B}" type="presParOf" srcId="{6D645E0E-E07B-4DA1-9BCF-530BB2B4BEF3}" destId="{4F7619C6-D5BF-4BD6-8D09-F7C60A748ED1}" srcOrd="6" destOrd="0" presId="urn:microsoft.com/office/officeart/2005/8/layout/list1"/>
    <dgm:cxn modelId="{8DE39EDD-271C-40A8-ADCD-C61CDFD100BC}" type="presParOf" srcId="{6D645E0E-E07B-4DA1-9BCF-530BB2B4BEF3}" destId="{E96AB2B4-4049-426F-81FA-705EF6E26F4D}" srcOrd="7" destOrd="0" presId="urn:microsoft.com/office/officeart/2005/8/layout/list1"/>
    <dgm:cxn modelId="{EDB22642-DD1C-4F33-BC1F-161C15CE1313}" type="presParOf" srcId="{6D645E0E-E07B-4DA1-9BCF-530BB2B4BEF3}" destId="{1C0E9BEC-A1D1-4F74-8C48-BB50E968938C}" srcOrd="8" destOrd="0" presId="urn:microsoft.com/office/officeart/2005/8/layout/list1"/>
    <dgm:cxn modelId="{E44DE058-4D20-4785-885C-440B2111A0F7}" type="presParOf" srcId="{1C0E9BEC-A1D1-4F74-8C48-BB50E968938C}" destId="{44CB0D09-EC57-432C-971C-8BEBDC0ED0E5}" srcOrd="0" destOrd="0" presId="urn:microsoft.com/office/officeart/2005/8/layout/list1"/>
    <dgm:cxn modelId="{2D3B9C83-72F2-406F-ADB0-FE744544B661}" type="presParOf" srcId="{1C0E9BEC-A1D1-4F74-8C48-BB50E968938C}" destId="{F866913E-3E75-4596-9CAC-4E0BE4BB891F}" srcOrd="1" destOrd="0" presId="urn:microsoft.com/office/officeart/2005/8/layout/list1"/>
    <dgm:cxn modelId="{30E75BB4-688B-402C-8C51-3B8F8FB4034D}" type="presParOf" srcId="{6D645E0E-E07B-4DA1-9BCF-530BB2B4BEF3}" destId="{45F3719F-B117-420A-A7D0-0FACA38DC5C9}" srcOrd="9" destOrd="0" presId="urn:microsoft.com/office/officeart/2005/8/layout/list1"/>
    <dgm:cxn modelId="{A69E55EA-606A-482C-BAA3-DBA76F5BC7AE}" type="presParOf" srcId="{6D645E0E-E07B-4DA1-9BCF-530BB2B4BEF3}" destId="{B3061247-A33E-4044-87B7-03ED00865672}" srcOrd="10" destOrd="0" presId="urn:microsoft.com/office/officeart/2005/8/layout/list1"/>
    <dgm:cxn modelId="{8F0D71BB-F1E1-4C01-8CC3-C61232C4B352}" type="presParOf" srcId="{6D645E0E-E07B-4DA1-9BCF-530BB2B4BEF3}" destId="{C8B671BA-7E3C-4CA9-9E3B-7E2D3E2A47ED}" srcOrd="11" destOrd="0" presId="urn:microsoft.com/office/officeart/2005/8/layout/list1"/>
    <dgm:cxn modelId="{E9578202-3F07-447F-9A05-045AB05CBC35}" type="presParOf" srcId="{6D645E0E-E07B-4DA1-9BCF-530BB2B4BEF3}" destId="{6C07E88D-9233-4147-B73E-7FE430D65764}" srcOrd="12" destOrd="0" presId="urn:microsoft.com/office/officeart/2005/8/layout/list1"/>
    <dgm:cxn modelId="{26E889B4-A612-4AF8-AEAF-0F4A3A305938}" type="presParOf" srcId="{6C07E88D-9233-4147-B73E-7FE430D65764}" destId="{F5125DC2-2669-45B5-9C78-FD0F469ECA29}" srcOrd="0" destOrd="0" presId="urn:microsoft.com/office/officeart/2005/8/layout/list1"/>
    <dgm:cxn modelId="{559B23F3-7FBA-443E-A23F-3B201DF8B96E}" type="presParOf" srcId="{6C07E88D-9233-4147-B73E-7FE430D65764}" destId="{7E40325A-0A81-471E-B5E2-2FC3846BB77A}" srcOrd="1" destOrd="0" presId="urn:microsoft.com/office/officeart/2005/8/layout/list1"/>
    <dgm:cxn modelId="{66A52EA4-E553-4E95-8720-494ED6E71D12}" type="presParOf" srcId="{6D645E0E-E07B-4DA1-9BCF-530BB2B4BEF3}" destId="{F289D54C-3CF3-4765-9FD3-E7DCDB6224E2}" srcOrd="13" destOrd="0" presId="urn:microsoft.com/office/officeart/2005/8/layout/list1"/>
    <dgm:cxn modelId="{9763C435-B6B1-48B6-9D4A-24E6B34687D1}" type="presParOf" srcId="{6D645E0E-E07B-4DA1-9BCF-530BB2B4BEF3}" destId="{CEF0163A-4241-4438-9CE3-359A25349FA5}" srcOrd="14" destOrd="0" presId="urn:microsoft.com/office/officeart/2005/8/layout/list1"/>
    <dgm:cxn modelId="{D7B5027D-2922-4E3B-90EE-07A68A5A177B}" type="presParOf" srcId="{6D645E0E-E07B-4DA1-9BCF-530BB2B4BEF3}" destId="{D3B6CF1D-E9EF-42AE-8CC4-0B961B396997}" srcOrd="15" destOrd="0" presId="urn:microsoft.com/office/officeart/2005/8/layout/list1"/>
    <dgm:cxn modelId="{1AF2AF1C-26D6-4771-8F20-34EFD5394C2A}" type="presParOf" srcId="{6D645E0E-E07B-4DA1-9BCF-530BB2B4BEF3}" destId="{ADBC06EC-F389-4F3B-AD4F-BBAD8BEC5A0C}" srcOrd="16" destOrd="0" presId="urn:microsoft.com/office/officeart/2005/8/layout/list1"/>
    <dgm:cxn modelId="{5043F439-733E-4CF9-81E3-743D6B5F3663}" type="presParOf" srcId="{ADBC06EC-F389-4F3B-AD4F-BBAD8BEC5A0C}" destId="{B15B1FFD-82C4-4C39-A1B7-DAC6822F5C73}" srcOrd="0" destOrd="0" presId="urn:microsoft.com/office/officeart/2005/8/layout/list1"/>
    <dgm:cxn modelId="{680EE331-B03E-4412-80C5-29AE71098A87}" type="presParOf" srcId="{ADBC06EC-F389-4F3B-AD4F-BBAD8BEC5A0C}" destId="{81685E8E-3250-4318-BC01-0D1AA66C2883}" srcOrd="1" destOrd="0" presId="urn:microsoft.com/office/officeart/2005/8/layout/list1"/>
    <dgm:cxn modelId="{2B656568-FC4E-44B6-A6ED-6D8A3F2A6A55}" type="presParOf" srcId="{6D645E0E-E07B-4DA1-9BCF-530BB2B4BEF3}" destId="{BFB2183A-F8DB-4C03-B134-3CD15A516416}" srcOrd="17" destOrd="0" presId="urn:microsoft.com/office/officeart/2005/8/layout/list1"/>
    <dgm:cxn modelId="{3A154471-1AC6-43FF-BA43-01FDA7EFAFEB}" type="presParOf" srcId="{6D645E0E-E07B-4DA1-9BCF-530BB2B4BEF3}" destId="{DB9A5C90-E61D-4BB2-8426-EC410F08F933}" srcOrd="18" destOrd="0" presId="urn:microsoft.com/office/officeart/2005/8/layout/list1"/>
    <dgm:cxn modelId="{DD3F1917-6F07-46FC-9114-15FF02874CB0}" type="presParOf" srcId="{6D645E0E-E07B-4DA1-9BCF-530BB2B4BEF3}" destId="{7B12A8ED-A45B-44CC-BCB0-CD29EC5EE5D7}" srcOrd="19" destOrd="0" presId="urn:microsoft.com/office/officeart/2005/8/layout/list1"/>
    <dgm:cxn modelId="{928505C1-F8E5-457C-80D0-2449F4019B32}" type="presParOf" srcId="{6D645E0E-E07B-4DA1-9BCF-530BB2B4BEF3}" destId="{BA26E00F-CB44-4FC2-9AE0-97ABA85E9F14}" srcOrd="20" destOrd="0" presId="urn:microsoft.com/office/officeart/2005/8/layout/list1"/>
    <dgm:cxn modelId="{A1A7F793-7A05-4462-894F-F5A9250F1FF4}" type="presParOf" srcId="{BA26E00F-CB44-4FC2-9AE0-97ABA85E9F14}" destId="{4909E4C9-9B03-4AB4-A2F1-07A31765AE52}" srcOrd="0" destOrd="0" presId="urn:microsoft.com/office/officeart/2005/8/layout/list1"/>
    <dgm:cxn modelId="{9281F6F5-77A1-4F58-AD44-DFE1CF82CA06}" type="presParOf" srcId="{BA26E00F-CB44-4FC2-9AE0-97ABA85E9F14}" destId="{14428015-1BB9-4C1F-8B30-9C1858AA8FAE}" srcOrd="1" destOrd="0" presId="urn:microsoft.com/office/officeart/2005/8/layout/list1"/>
    <dgm:cxn modelId="{AE5715CD-7B6F-4B7F-9366-C6AA388EF579}" type="presParOf" srcId="{6D645E0E-E07B-4DA1-9BCF-530BB2B4BEF3}" destId="{C0F1D825-88DB-4BCF-BAB5-F9BB11C2535F}" srcOrd="21" destOrd="0" presId="urn:microsoft.com/office/officeart/2005/8/layout/list1"/>
    <dgm:cxn modelId="{EC720599-65A7-4ACE-9507-0F48093B018A}" type="presParOf" srcId="{6D645E0E-E07B-4DA1-9BCF-530BB2B4BEF3}" destId="{993E1016-ABC0-42AB-A937-3DDD3E0EBC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EC733A-8F7F-43E8-BD88-5468BC15CB0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15389E-C464-4DA8-8890-A4E6E3B980F5}">
      <dgm:prSet/>
      <dgm:spPr/>
      <dgm:t>
        <a:bodyPr/>
        <a:lstStyle/>
        <a:p>
          <a:pPr>
            <a:defRPr cap="all"/>
          </a:pPr>
          <a:r>
            <a:rPr lang="tr-TR"/>
            <a:t>Yeme – İçme</a:t>
          </a:r>
          <a:endParaRPr lang="en-US"/>
        </a:p>
      </dgm:t>
    </dgm:pt>
    <dgm:pt modelId="{993EFE5D-711E-4384-894E-52AA3545D529}" type="parTrans" cxnId="{8BA0A7E2-8B4E-4C49-A7E9-B813F802A284}">
      <dgm:prSet/>
      <dgm:spPr/>
      <dgm:t>
        <a:bodyPr/>
        <a:lstStyle/>
        <a:p>
          <a:endParaRPr lang="en-US"/>
        </a:p>
      </dgm:t>
    </dgm:pt>
    <dgm:pt modelId="{ED90983A-0784-4AEA-B008-2FB73B56684B}" type="sibTrans" cxnId="{8BA0A7E2-8B4E-4C49-A7E9-B813F802A284}">
      <dgm:prSet/>
      <dgm:spPr/>
      <dgm:t>
        <a:bodyPr/>
        <a:lstStyle/>
        <a:p>
          <a:endParaRPr lang="en-US"/>
        </a:p>
      </dgm:t>
    </dgm:pt>
    <dgm:pt modelId="{5E190868-B158-4B0F-A8F9-E77DE254FBAA}">
      <dgm:prSet/>
      <dgm:spPr/>
      <dgm:t>
        <a:bodyPr/>
        <a:lstStyle/>
        <a:p>
          <a:pPr>
            <a:defRPr cap="all"/>
          </a:pPr>
          <a:r>
            <a:rPr lang="tr-TR"/>
            <a:t>Eba Ders Takibi</a:t>
          </a:r>
          <a:endParaRPr lang="en-US"/>
        </a:p>
      </dgm:t>
    </dgm:pt>
    <dgm:pt modelId="{266FA3A3-2CE6-4B9F-B0E6-B9FFDDF7F6A1}" type="parTrans" cxnId="{EEF0A693-76B5-494F-89F3-AC47E830CB59}">
      <dgm:prSet/>
      <dgm:spPr/>
      <dgm:t>
        <a:bodyPr/>
        <a:lstStyle/>
        <a:p>
          <a:endParaRPr lang="en-US"/>
        </a:p>
      </dgm:t>
    </dgm:pt>
    <dgm:pt modelId="{B656CA2E-FAF6-482B-9ABD-3BB36A6FE5EA}" type="sibTrans" cxnId="{EEF0A693-76B5-494F-89F3-AC47E830CB59}">
      <dgm:prSet/>
      <dgm:spPr/>
      <dgm:t>
        <a:bodyPr/>
        <a:lstStyle/>
        <a:p>
          <a:endParaRPr lang="en-US"/>
        </a:p>
      </dgm:t>
    </dgm:pt>
    <dgm:pt modelId="{6124E5EB-096A-4F90-8F3F-D7DF3A3D43C8}">
      <dgm:prSet/>
      <dgm:spPr/>
      <dgm:t>
        <a:bodyPr/>
        <a:lstStyle/>
        <a:p>
          <a:pPr>
            <a:defRPr cap="all"/>
          </a:pPr>
          <a:r>
            <a:rPr lang="tr-TR"/>
            <a:t>Ders Çalışma – Konu Tekrarı</a:t>
          </a:r>
          <a:endParaRPr lang="en-US"/>
        </a:p>
      </dgm:t>
    </dgm:pt>
    <dgm:pt modelId="{EFCE8A73-5156-4253-9F48-FA12B1200BBB}" type="parTrans" cxnId="{987CC270-012D-49C5-AD2F-260F1BE90F2F}">
      <dgm:prSet/>
      <dgm:spPr/>
      <dgm:t>
        <a:bodyPr/>
        <a:lstStyle/>
        <a:p>
          <a:endParaRPr lang="en-US"/>
        </a:p>
      </dgm:t>
    </dgm:pt>
    <dgm:pt modelId="{355C5EBD-8448-40C4-B53D-CA00115B5625}" type="sibTrans" cxnId="{987CC270-012D-49C5-AD2F-260F1BE90F2F}">
      <dgm:prSet/>
      <dgm:spPr/>
      <dgm:t>
        <a:bodyPr/>
        <a:lstStyle/>
        <a:p>
          <a:endParaRPr lang="en-US"/>
        </a:p>
      </dgm:t>
    </dgm:pt>
    <dgm:pt modelId="{17388CA8-9347-4E54-B891-D465F8B9253E}">
      <dgm:prSet/>
      <dgm:spPr/>
      <dgm:t>
        <a:bodyPr/>
        <a:lstStyle/>
        <a:p>
          <a:pPr>
            <a:defRPr cap="all"/>
          </a:pPr>
          <a:r>
            <a:rPr lang="tr-TR"/>
            <a:t>Dinlenme</a:t>
          </a:r>
          <a:endParaRPr lang="en-US"/>
        </a:p>
      </dgm:t>
    </dgm:pt>
    <dgm:pt modelId="{F3D49102-638B-49E8-8687-FC66880725A0}" type="parTrans" cxnId="{D38C2B79-F423-4B9F-B6FF-BA8A305C62BC}">
      <dgm:prSet/>
      <dgm:spPr/>
      <dgm:t>
        <a:bodyPr/>
        <a:lstStyle/>
        <a:p>
          <a:endParaRPr lang="en-US"/>
        </a:p>
      </dgm:t>
    </dgm:pt>
    <dgm:pt modelId="{FF43EE3D-6F17-4DED-87A4-D2167D201D9A}" type="sibTrans" cxnId="{D38C2B79-F423-4B9F-B6FF-BA8A305C62BC}">
      <dgm:prSet/>
      <dgm:spPr/>
      <dgm:t>
        <a:bodyPr/>
        <a:lstStyle/>
        <a:p>
          <a:endParaRPr lang="en-US"/>
        </a:p>
      </dgm:t>
    </dgm:pt>
    <dgm:pt modelId="{2FFA44AD-9A53-4310-BFE6-38F4C56CF473}">
      <dgm:prSet/>
      <dgm:spPr/>
      <dgm:t>
        <a:bodyPr/>
        <a:lstStyle/>
        <a:p>
          <a:pPr>
            <a:defRPr cap="all"/>
          </a:pPr>
          <a:r>
            <a:rPr lang="tr-TR"/>
            <a:t>Dizi – Film</a:t>
          </a:r>
          <a:endParaRPr lang="en-US"/>
        </a:p>
      </dgm:t>
    </dgm:pt>
    <dgm:pt modelId="{E85F0C65-F805-4AE5-9693-0B8F07F5E571}" type="parTrans" cxnId="{0C6AFD1F-9DE2-40C3-BF9D-821CD22D04A7}">
      <dgm:prSet/>
      <dgm:spPr/>
      <dgm:t>
        <a:bodyPr/>
        <a:lstStyle/>
        <a:p>
          <a:endParaRPr lang="en-US"/>
        </a:p>
      </dgm:t>
    </dgm:pt>
    <dgm:pt modelId="{FD49626C-00CE-449F-ACC3-5B9688AE4537}" type="sibTrans" cxnId="{0C6AFD1F-9DE2-40C3-BF9D-821CD22D04A7}">
      <dgm:prSet/>
      <dgm:spPr/>
      <dgm:t>
        <a:bodyPr/>
        <a:lstStyle/>
        <a:p>
          <a:endParaRPr lang="en-US"/>
        </a:p>
      </dgm:t>
    </dgm:pt>
    <dgm:pt modelId="{FEA3F6DD-B378-4999-9A0E-119A6F87B870}">
      <dgm:prSet/>
      <dgm:spPr/>
      <dgm:t>
        <a:bodyPr/>
        <a:lstStyle/>
        <a:p>
          <a:pPr>
            <a:defRPr cap="all"/>
          </a:pPr>
          <a:r>
            <a:rPr lang="tr-TR"/>
            <a:t>Aile</a:t>
          </a:r>
          <a:endParaRPr lang="en-US"/>
        </a:p>
      </dgm:t>
    </dgm:pt>
    <dgm:pt modelId="{4C95900A-66A7-427C-80DD-1ED0BBE4D3C3}" type="parTrans" cxnId="{B224D29F-C00C-4A17-B7EA-6AAD4590D491}">
      <dgm:prSet/>
      <dgm:spPr/>
      <dgm:t>
        <a:bodyPr/>
        <a:lstStyle/>
        <a:p>
          <a:endParaRPr lang="en-US"/>
        </a:p>
      </dgm:t>
    </dgm:pt>
    <dgm:pt modelId="{23B6CA0C-286B-4FBA-978E-9FF29D8C36BA}" type="sibTrans" cxnId="{B224D29F-C00C-4A17-B7EA-6AAD4590D491}">
      <dgm:prSet/>
      <dgm:spPr/>
      <dgm:t>
        <a:bodyPr/>
        <a:lstStyle/>
        <a:p>
          <a:endParaRPr lang="en-US"/>
        </a:p>
      </dgm:t>
    </dgm:pt>
    <dgm:pt modelId="{75A3DAB8-EA84-4B97-B761-655E880E7C51}">
      <dgm:prSet/>
      <dgm:spPr/>
      <dgm:t>
        <a:bodyPr/>
        <a:lstStyle/>
        <a:p>
          <a:pPr>
            <a:defRPr cap="all"/>
          </a:pPr>
          <a:r>
            <a:rPr lang="tr-TR"/>
            <a:t>Uyku</a:t>
          </a:r>
          <a:endParaRPr lang="en-US"/>
        </a:p>
      </dgm:t>
    </dgm:pt>
    <dgm:pt modelId="{0C52CF8B-3EBE-4ABF-A717-C79E4E9A1E84}" type="parTrans" cxnId="{92FFE998-AE27-4BF4-9A4F-4E161B2647B3}">
      <dgm:prSet/>
      <dgm:spPr/>
      <dgm:t>
        <a:bodyPr/>
        <a:lstStyle/>
        <a:p>
          <a:endParaRPr lang="en-US"/>
        </a:p>
      </dgm:t>
    </dgm:pt>
    <dgm:pt modelId="{04104427-F7DF-4EAE-B34C-44690CE416E9}" type="sibTrans" cxnId="{92FFE998-AE27-4BF4-9A4F-4E161B2647B3}">
      <dgm:prSet/>
      <dgm:spPr/>
      <dgm:t>
        <a:bodyPr/>
        <a:lstStyle/>
        <a:p>
          <a:endParaRPr lang="en-US"/>
        </a:p>
      </dgm:t>
    </dgm:pt>
    <dgm:pt modelId="{0481288F-3766-47EC-B3DB-9F35C19DFCA9}">
      <dgm:prSet/>
      <dgm:spPr/>
      <dgm:t>
        <a:bodyPr/>
        <a:lstStyle/>
        <a:p>
          <a:pPr>
            <a:defRPr cap="all"/>
          </a:pPr>
          <a:r>
            <a:rPr lang="tr-TR"/>
            <a:t>Hobiler</a:t>
          </a:r>
          <a:endParaRPr lang="en-US"/>
        </a:p>
      </dgm:t>
    </dgm:pt>
    <dgm:pt modelId="{88035F4D-73C4-4F99-B441-384F3EDDCDC4}" type="parTrans" cxnId="{797D634C-81F7-4E01-8F45-56AE45F6B6A2}">
      <dgm:prSet/>
      <dgm:spPr/>
      <dgm:t>
        <a:bodyPr/>
        <a:lstStyle/>
        <a:p>
          <a:endParaRPr lang="en-US"/>
        </a:p>
      </dgm:t>
    </dgm:pt>
    <dgm:pt modelId="{EAEAF51E-66EF-4074-9D9B-B276D12F5344}" type="sibTrans" cxnId="{797D634C-81F7-4E01-8F45-56AE45F6B6A2}">
      <dgm:prSet/>
      <dgm:spPr/>
      <dgm:t>
        <a:bodyPr/>
        <a:lstStyle/>
        <a:p>
          <a:endParaRPr lang="en-US"/>
        </a:p>
      </dgm:t>
    </dgm:pt>
    <dgm:pt modelId="{7478FF94-A562-4591-AEA7-F4DF7AEC5B0A}" type="pres">
      <dgm:prSet presAssocID="{41EC733A-8F7F-43E8-BD88-5468BC15CB0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45C46B1-11B2-4B18-B764-348A9AEFEDE0}" type="pres">
      <dgm:prSet presAssocID="{F215389E-C464-4DA8-8890-A4E6E3B980F5}" presName="compNode" presStyleCnt="0"/>
      <dgm:spPr/>
    </dgm:pt>
    <dgm:pt modelId="{6BF57323-1F98-4B14-A87C-22A444602D40}" type="pres">
      <dgm:prSet presAssocID="{F215389E-C464-4DA8-8890-A4E6E3B980F5}" presName="iconBgRect" presStyleLbl="bgShp" presStyleIdx="0" presStyleCnt="8"/>
      <dgm:spPr/>
    </dgm:pt>
    <dgm:pt modelId="{8757433F-83B4-4D27-B499-63C0B28B4507}" type="pres">
      <dgm:prSet presAssocID="{F215389E-C464-4DA8-8890-A4E6E3B980F5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Person Eating"/>
        </a:ext>
      </dgm:extLst>
    </dgm:pt>
    <dgm:pt modelId="{A9D553F8-563D-4D4F-A627-47CE6B613E4F}" type="pres">
      <dgm:prSet presAssocID="{F215389E-C464-4DA8-8890-A4E6E3B980F5}" presName="spaceRect" presStyleCnt="0"/>
      <dgm:spPr/>
    </dgm:pt>
    <dgm:pt modelId="{010A99CF-F312-487C-BA12-E1C62EAFE762}" type="pres">
      <dgm:prSet presAssocID="{F215389E-C464-4DA8-8890-A4E6E3B980F5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AB306A8-6C12-4C5E-82DA-436E80CB7A3F}" type="pres">
      <dgm:prSet presAssocID="{ED90983A-0784-4AEA-B008-2FB73B56684B}" presName="sibTrans" presStyleCnt="0"/>
      <dgm:spPr/>
    </dgm:pt>
    <dgm:pt modelId="{91F46EFA-A9FE-4D5E-93A9-4460BA0306B1}" type="pres">
      <dgm:prSet presAssocID="{5E190868-B158-4B0F-A8F9-E77DE254FBAA}" presName="compNode" presStyleCnt="0"/>
      <dgm:spPr/>
    </dgm:pt>
    <dgm:pt modelId="{E96C194D-AD09-4741-AA13-F5A09CC617A1}" type="pres">
      <dgm:prSet presAssocID="{5E190868-B158-4B0F-A8F9-E77DE254FBAA}" presName="iconBgRect" presStyleLbl="bgShp" presStyleIdx="1" presStyleCnt="8"/>
      <dgm:spPr/>
    </dgm:pt>
    <dgm:pt modelId="{1F0A37EF-1D9D-4723-B84B-0B893F8C89C9}" type="pres">
      <dgm:prSet presAssocID="{5E190868-B158-4B0F-A8F9-E77DE254FBAA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Classroom"/>
        </a:ext>
      </dgm:extLst>
    </dgm:pt>
    <dgm:pt modelId="{526C708D-96ED-4A50-823B-03A65B3252D3}" type="pres">
      <dgm:prSet presAssocID="{5E190868-B158-4B0F-A8F9-E77DE254FBAA}" presName="spaceRect" presStyleCnt="0"/>
      <dgm:spPr/>
    </dgm:pt>
    <dgm:pt modelId="{DC6A87CB-1D59-491C-99AC-A3FB2BDBDEF6}" type="pres">
      <dgm:prSet presAssocID="{5E190868-B158-4B0F-A8F9-E77DE254FBAA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0244FAB-735E-423A-8B24-EDB3BF4A9F31}" type="pres">
      <dgm:prSet presAssocID="{B656CA2E-FAF6-482B-9ABD-3BB36A6FE5EA}" presName="sibTrans" presStyleCnt="0"/>
      <dgm:spPr/>
    </dgm:pt>
    <dgm:pt modelId="{24920F8A-05A1-40A3-AA34-75ADFA58B1EC}" type="pres">
      <dgm:prSet presAssocID="{6124E5EB-096A-4F90-8F3F-D7DF3A3D43C8}" presName="compNode" presStyleCnt="0"/>
      <dgm:spPr/>
    </dgm:pt>
    <dgm:pt modelId="{8D80E90B-BF65-4A34-9BEE-4C53ECB3B536}" type="pres">
      <dgm:prSet presAssocID="{6124E5EB-096A-4F90-8F3F-D7DF3A3D43C8}" presName="iconBgRect" presStyleLbl="bgShp" presStyleIdx="2" presStyleCnt="8"/>
      <dgm:spPr/>
    </dgm:pt>
    <dgm:pt modelId="{A46529BF-34B3-4548-8E85-57185D02C103}" type="pres">
      <dgm:prSet presAssocID="{6124E5EB-096A-4F90-8F3F-D7DF3A3D43C8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Books"/>
        </a:ext>
      </dgm:extLst>
    </dgm:pt>
    <dgm:pt modelId="{F874745A-C6EB-4A68-8EA6-EF90BC9DDA7A}" type="pres">
      <dgm:prSet presAssocID="{6124E5EB-096A-4F90-8F3F-D7DF3A3D43C8}" presName="spaceRect" presStyleCnt="0"/>
      <dgm:spPr/>
    </dgm:pt>
    <dgm:pt modelId="{68B820C6-AD57-4DE3-B4EB-069BA164F6D2}" type="pres">
      <dgm:prSet presAssocID="{6124E5EB-096A-4F90-8F3F-D7DF3A3D43C8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C91AF8C-4F63-4C3F-8A5B-04EA74BE7322}" type="pres">
      <dgm:prSet presAssocID="{355C5EBD-8448-40C4-B53D-CA00115B5625}" presName="sibTrans" presStyleCnt="0"/>
      <dgm:spPr/>
    </dgm:pt>
    <dgm:pt modelId="{ED5DDA25-257F-43D9-A108-F92F9DCA62DF}" type="pres">
      <dgm:prSet presAssocID="{17388CA8-9347-4E54-B891-D465F8B9253E}" presName="compNode" presStyleCnt="0"/>
      <dgm:spPr/>
    </dgm:pt>
    <dgm:pt modelId="{AB823E5E-CE0A-42EE-8C33-5BB09F31A93E}" type="pres">
      <dgm:prSet presAssocID="{17388CA8-9347-4E54-B891-D465F8B9253E}" presName="iconBgRect" presStyleLbl="bgShp" presStyleIdx="3" presStyleCnt="8"/>
      <dgm:spPr/>
    </dgm:pt>
    <dgm:pt modelId="{43941432-C8CA-456A-BA48-D703DD77242D}" type="pres">
      <dgm:prSet presAssocID="{17388CA8-9347-4E54-B891-D465F8B9253E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Sleep"/>
        </a:ext>
      </dgm:extLst>
    </dgm:pt>
    <dgm:pt modelId="{59E772EC-3B44-4C6F-AA08-9472254E4810}" type="pres">
      <dgm:prSet presAssocID="{17388CA8-9347-4E54-B891-D465F8B9253E}" presName="spaceRect" presStyleCnt="0"/>
      <dgm:spPr/>
    </dgm:pt>
    <dgm:pt modelId="{FD47E3F0-400C-412D-AA7C-497FDDCD11F2}" type="pres">
      <dgm:prSet presAssocID="{17388CA8-9347-4E54-B891-D465F8B9253E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2EDFB70-F1C9-439B-AAAA-B00E6EFE7FDC}" type="pres">
      <dgm:prSet presAssocID="{FF43EE3D-6F17-4DED-87A4-D2167D201D9A}" presName="sibTrans" presStyleCnt="0"/>
      <dgm:spPr/>
    </dgm:pt>
    <dgm:pt modelId="{C78F627B-2583-4BFF-9F86-5410ACC6B6B9}" type="pres">
      <dgm:prSet presAssocID="{2FFA44AD-9A53-4310-BFE6-38F4C56CF473}" presName="compNode" presStyleCnt="0"/>
      <dgm:spPr/>
    </dgm:pt>
    <dgm:pt modelId="{80054768-5E29-4EE7-AC34-905E54C0E00A}" type="pres">
      <dgm:prSet presAssocID="{2FFA44AD-9A53-4310-BFE6-38F4C56CF473}" presName="iconBgRect" presStyleLbl="bgShp" presStyleIdx="4" presStyleCnt="8"/>
      <dgm:spPr/>
    </dgm:pt>
    <dgm:pt modelId="{72075EAD-0747-4235-88D3-ADB1A9D3901A}" type="pres">
      <dgm:prSet presAssocID="{2FFA44AD-9A53-4310-BFE6-38F4C56CF473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Video camera"/>
        </a:ext>
      </dgm:extLst>
    </dgm:pt>
    <dgm:pt modelId="{85515BB4-6D6E-4B97-94CC-64160A3A3B78}" type="pres">
      <dgm:prSet presAssocID="{2FFA44AD-9A53-4310-BFE6-38F4C56CF473}" presName="spaceRect" presStyleCnt="0"/>
      <dgm:spPr/>
    </dgm:pt>
    <dgm:pt modelId="{E0EEFF59-DDC9-4BE4-BAD1-C88D54837DBC}" type="pres">
      <dgm:prSet presAssocID="{2FFA44AD-9A53-4310-BFE6-38F4C56CF473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EEA62D93-DE53-484C-9010-5084FDC1D3A1}" type="pres">
      <dgm:prSet presAssocID="{FD49626C-00CE-449F-ACC3-5B9688AE4537}" presName="sibTrans" presStyleCnt="0"/>
      <dgm:spPr/>
    </dgm:pt>
    <dgm:pt modelId="{7A21AC16-1E1A-4379-B0D9-DAAF8AF78EE2}" type="pres">
      <dgm:prSet presAssocID="{FEA3F6DD-B378-4999-9A0E-119A6F87B870}" presName="compNode" presStyleCnt="0"/>
      <dgm:spPr/>
    </dgm:pt>
    <dgm:pt modelId="{32337BC7-C430-42D7-B099-2C6E81055509}" type="pres">
      <dgm:prSet presAssocID="{FEA3F6DD-B378-4999-9A0E-119A6F87B870}" presName="iconBgRect" presStyleLbl="bgShp" presStyleIdx="5" presStyleCnt="8"/>
      <dgm:spPr/>
    </dgm:pt>
    <dgm:pt modelId="{09A15506-0626-4240-B64A-CE9B15B777C5}" type="pres">
      <dgm:prSet presAssocID="{FEA3F6DD-B378-4999-9A0E-119A6F87B870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BowlingPin"/>
        </a:ext>
      </dgm:extLst>
    </dgm:pt>
    <dgm:pt modelId="{D37263E8-7EA8-4CA9-955A-5C90D961B3EB}" type="pres">
      <dgm:prSet presAssocID="{FEA3F6DD-B378-4999-9A0E-119A6F87B870}" presName="spaceRect" presStyleCnt="0"/>
      <dgm:spPr/>
    </dgm:pt>
    <dgm:pt modelId="{C45B6210-D1CD-429B-8E3C-966942873211}" type="pres">
      <dgm:prSet presAssocID="{FEA3F6DD-B378-4999-9A0E-119A6F87B870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400D26C-26BB-4410-ADA7-2E062A6BD08F}" type="pres">
      <dgm:prSet presAssocID="{23B6CA0C-286B-4FBA-978E-9FF29D8C36BA}" presName="sibTrans" presStyleCnt="0"/>
      <dgm:spPr/>
    </dgm:pt>
    <dgm:pt modelId="{50B6C8C4-FAFF-422E-A75F-06D14CADE843}" type="pres">
      <dgm:prSet presAssocID="{75A3DAB8-EA84-4B97-B761-655E880E7C51}" presName="compNode" presStyleCnt="0"/>
      <dgm:spPr/>
    </dgm:pt>
    <dgm:pt modelId="{E36667CD-642E-4652-A873-84BC38FB6994}" type="pres">
      <dgm:prSet presAssocID="{75A3DAB8-EA84-4B97-B761-655E880E7C51}" presName="iconBgRect" presStyleLbl="bgShp" presStyleIdx="6" presStyleCnt="8"/>
      <dgm:spPr/>
    </dgm:pt>
    <dgm:pt modelId="{28DD18BE-71F1-464E-B604-EC5982A3E5D5}" type="pres">
      <dgm:prSet presAssocID="{75A3DAB8-EA84-4B97-B761-655E880E7C51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Moon and stars"/>
        </a:ext>
      </dgm:extLst>
    </dgm:pt>
    <dgm:pt modelId="{4A62F9C6-CF2F-4AF9-A3CE-B49E0C552FAD}" type="pres">
      <dgm:prSet presAssocID="{75A3DAB8-EA84-4B97-B761-655E880E7C51}" presName="spaceRect" presStyleCnt="0"/>
      <dgm:spPr/>
    </dgm:pt>
    <dgm:pt modelId="{7D13793F-65AE-4DDA-AB6D-2B4C10A591AD}" type="pres">
      <dgm:prSet presAssocID="{75A3DAB8-EA84-4B97-B761-655E880E7C51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69CA3BE-72F9-48F0-A730-DBC4D814852A}" type="pres">
      <dgm:prSet presAssocID="{04104427-F7DF-4EAE-B34C-44690CE416E9}" presName="sibTrans" presStyleCnt="0"/>
      <dgm:spPr/>
    </dgm:pt>
    <dgm:pt modelId="{6533083D-06C4-4580-BE73-CBAE62BA6DAD}" type="pres">
      <dgm:prSet presAssocID="{0481288F-3766-47EC-B3DB-9F35C19DFCA9}" presName="compNode" presStyleCnt="0"/>
      <dgm:spPr/>
    </dgm:pt>
    <dgm:pt modelId="{D7A253C3-74AF-4F7E-A13A-4F724D5D0574}" type="pres">
      <dgm:prSet presAssocID="{0481288F-3766-47EC-B3DB-9F35C19DFCA9}" presName="iconBgRect" presStyleLbl="bgShp" presStyleIdx="7" presStyleCnt="8"/>
      <dgm:spPr/>
    </dgm:pt>
    <dgm:pt modelId="{F14EE420-CF01-46BD-BEC2-313E853D97AD}" type="pres">
      <dgm:prSet presAssocID="{0481288F-3766-47EC-B3DB-9F35C19DFCA9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Wind Chime"/>
        </a:ext>
      </dgm:extLst>
    </dgm:pt>
    <dgm:pt modelId="{C907EDE6-715F-4366-9A0E-73758DF06C24}" type="pres">
      <dgm:prSet presAssocID="{0481288F-3766-47EC-B3DB-9F35C19DFCA9}" presName="spaceRect" presStyleCnt="0"/>
      <dgm:spPr/>
    </dgm:pt>
    <dgm:pt modelId="{379CDE23-A140-4D13-AEA2-98244D313D50}" type="pres">
      <dgm:prSet presAssocID="{0481288F-3766-47EC-B3DB-9F35C19DFCA9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6AFD1F-9DE2-40C3-BF9D-821CD22D04A7}" srcId="{41EC733A-8F7F-43E8-BD88-5468BC15CB07}" destId="{2FFA44AD-9A53-4310-BFE6-38F4C56CF473}" srcOrd="4" destOrd="0" parTransId="{E85F0C65-F805-4AE5-9693-0B8F07F5E571}" sibTransId="{FD49626C-00CE-449F-ACC3-5B9688AE4537}"/>
    <dgm:cxn modelId="{EEF0A693-76B5-494F-89F3-AC47E830CB59}" srcId="{41EC733A-8F7F-43E8-BD88-5468BC15CB07}" destId="{5E190868-B158-4B0F-A8F9-E77DE254FBAA}" srcOrd="1" destOrd="0" parTransId="{266FA3A3-2CE6-4B9F-B0E6-B9FFDDF7F6A1}" sibTransId="{B656CA2E-FAF6-482B-9ABD-3BB36A6FE5EA}"/>
    <dgm:cxn modelId="{797D634C-81F7-4E01-8F45-56AE45F6B6A2}" srcId="{41EC733A-8F7F-43E8-BD88-5468BC15CB07}" destId="{0481288F-3766-47EC-B3DB-9F35C19DFCA9}" srcOrd="7" destOrd="0" parTransId="{88035F4D-73C4-4F99-B441-384F3EDDCDC4}" sibTransId="{EAEAF51E-66EF-4074-9D9B-B276D12F5344}"/>
    <dgm:cxn modelId="{045DE139-7B23-49C9-A851-8A63FA9C296E}" type="presOf" srcId="{75A3DAB8-EA84-4B97-B761-655E880E7C51}" destId="{7D13793F-65AE-4DDA-AB6D-2B4C10A591AD}" srcOrd="0" destOrd="0" presId="urn:microsoft.com/office/officeart/2018/5/layout/IconCircleLabelList"/>
    <dgm:cxn modelId="{2A674470-0FED-4EDC-9DAF-63046B17FEA3}" type="presOf" srcId="{F215389E-C464-4DA8-8890-A4E6E3B980F5}" destId="{010A99CF-F312-487C-BA12-E1C62EAFE762}" srcOrd="0" destOrd="0" presId="urn:microsoft.com/office/officeart/2018/5/layout/IconCircleLabelList"/>
    <dgm:cxn modelId="{13CE2B30-BA19-407C-99CB-B170F5D4BA11}" type="presOf" srcId="{6124E5EB-096A-4F90-8F3F-D7DF3A3D43C8}" destId="{68B820C6-AD57-4DE3-B4EB-069BA164F6D2}" srcOrd="0" destOrd="0" presId="urn:microsoft.com/office/officeart/2018/5/layout/IconCircleLabelList"/>
    <dgm:cxn modelId="{D6674D7D-2EFC-4FFD-8678-6B6BBAC5A257}" type="presOf" srcId="{0481288F-3766-47EC-B3DB-9F35C19DFCA9}" destId="{379CDE23-A140-4D13-AEA2-98244D313D50}" srcOrd="0" destOrd="0" presId="urn:microsoft.com/office/officeart/2018/5/layout/IconCircleLabelList"/>
    <dgm:cxn modelId="{987CC270-012D-49C5-AD2F-260F1BE90F2F}" srcId="{41EC733A-8F7F-43E8-BD88-5468BC15CB07}" destId="{6124E5EB-096A-4F90-8F3F-D7DF3A3D43C8}" srcOrd="2" destOrd="0" parTransId="{EFCE8A73-5156-4253-9F48-FA12B1200BBB}" sibTransId="{355C5EBD-8448-40C4-B53D-CA00115B5625}"/>
    <dgm:cxn modelId="{B224D29F-C00C-4A17-B7EA-6AAD4590D491}" srcId="{41EC733A-8F7F-43E8-BD88-5468BC15CB07}" destId="{FEA3F6DD-B378-4999-9A0E-119A6F87B870}" srcOrd="5" destOrd="0" parTransId="{4C95900A-66A7-427C-80DD-1ED0BBE4D3C3}" sibTransId="{23B6CA0C-286B-4FBA-978E-9FF29D8C36BA}"/>
    <dgm:cxn modelId="{C4F245C1-924F-44E1-AF9C-F01C239FFC1D}" type="presOf" srcId="{5E190868-B158-4B0F-A8F9-E77DE254FBAA}" destId="{DC6A87CB-1D59-491C-99AC-A3FB2BDBDEF6}" srcOrd="0" destOrd="0" presId="urn:microsoft.com/office/officeart/2018/5/layout/IconCircleLabelList"/>
    <dgm:cxn modelId="{8BA0A7E2-8B4E-4C49-A7E9-B813F802A284}" srcId="{41EC733A-8F7F-43E8-BD88-5468BC15CB07}" destId="{F215389E-C464-4DA8-8890-A4E6E3B980F5}" srcOrd="0" destOrd="0" parTransId="{993EFE5D-711E-4384-894E-52AA3545D529}" sibTransId="{ED90983A-0784-4AEA-B008-2FB73B56684B}"/>
    <dgm:cxn modelId="{6D0B4B03-EC5F-4BE6-A9E4-338C8F09730A}" type="presOf" srcId="{41EC733A-8F7F-43E8-BD88-5468BC15CB07}" destId="{7478FF94-A562-4591-AEA7-F4DF7AEC5B0A}" srcOrd="0" destOrd="0" presId="urn:microsoft.com/office/officeart/2018/5/layout/IconCircleLabelList"/>
    <dgm:cxn modelId="{148A217E-6E19-4038-9216-F83D961F8E88}" type="presOf" srcId="{17388CA8-9347-4E54-B891-D465F8B9253E}" destId="{FD47E3F0-400C-412D-AA7C-497FDDCD11F2}" srcOrd="0" destOrd="0" presId="urn:microsoft.com/office/officeart/2018/5/layout/IconCircleLabelList"/>
    <dgm:cxn modelId="{2DC52574-1CCE-42B1-B828-1DD6FC459020}" type="presOf" srcId="{FEA3F6DD-B378-4999-9A0E-119A6F87B870}" destId="{C45B6210-D1CD-429B-8E3C-966942873211}" srcOrd="0" destOrd="0" presId="urn:microsoft.com/office/officeart/2018/5/layout/IconCircleLabelList"/>
    <dgm:cxn modelId="{E4D902A5-22EB-4585-BF1D-402EE79CE32A}" type="presOf" srcId="{2FFA44AD-9A53-4310-BFE6-38F4C56CF473}" destId="{E0EEFF59-DDC9-4BE4-BAD1-C88D54837DBC}" srcOrd="0" destOrd="0" presId="urn:microsoft.com/office/officeart/2018/5/layout/IconCircleLabelList"/>
    <dgm:cxn modelId="{D38C2B79-F423-4B9F-B6FF-BA8A305C62BC}" srcId="{41EC733A-8F7F-43E8-BD88-5468BC15CB07}" destId="{17388CA8-9347-4E54-B891-D465F8B9253E}" srcOrd="3" destOrd="0" parTransId="{F3D49102-638B-49E8-8687-FC66880725A0}" sibTransId="{FF43EE3D-6F17-4DED-87A4-D2167D201D9A}"/>
    <dgm:cxn modelId="{92FFE998-AE27-4BF4-9A4F-4E161B2647B3}" srcId="{41EC733A-8F7F-43E8-BD88-5468BC15CB07}" destId="{75A3DAB8-EA84-4B97-B761-655E880E7C51}" srcOrd="6" destOrd="0" parTransId="{0C52CF8B-3EBE-4ABF-A717-C79E4E9A1E84}" sibTransId="{04104427-F7DF-4EAE-B34C-44690CE416E9}"/>
    <dgm:cxn modelId="{E6C29A97-D36A-4D75-B431-FFB55930D603}" type="presParOf" srcId="{7478FF94-A562-4591-AEA7-F4DF7AEC5B0A}" destId="{E45C46B1-11B2-4B18-B764-348A9AEFEDE0}" srcOrd="0" destOrd="0" presId="urn:microsoft.com/office/officeart/2018/5/layout/IconCircleLabelList"/>
    <dgm:cxn modelId="{BFCFCC88-AF23-460A-A100-5C013A91D027}" type="presParOf" srcId="{E45C46B1-11B2-4B18-B764-348A9AEFEDE0}" destId="{6BF57323-1F98-4B14-A87C-22A444602D40}" srcOrd="0" destOrd="0" presId="urn:microsoft.com/office/officeart/2018/5/layout/IconCircleLabelList"/>
    <dgm:cxn modelId="{99834C39-54C0-4BFF-B791-1F333B024C8E}" type="presParOf" srcId="{E45C46B1-11B2-4B18-B764-348A9AEFEDE0}" destId="{8757433F-83B4-4D27-B499-63C0B28B4507}" srcOrd="1" destOrd="0" presId="urn:microsoft.com/office/officeart/2018/5/layout/IconCircleLabelList"/>
    <dgm:cxn modelId="{110D7A68-5565-49D2-B77E-9BD4F9D5C1F4}" type="presParOf" srcId="{E45C46B1-11B2-4B18-B764-348A9AEFEDE0}" destId="{A9D553F8-563D-4D4F-A627-47CE6B613E4F}" srcOrd="2" destOrd="0" presId="urn:microsoft.com/office/officeart/2018/5/layout/IconCircleLabelList"/>
    <dgm:cxn modelId="{7D2C171C-A526-46A4-A090-552CC25C7B9B}" type="presParOf" srcId="{E45C46B1-11B2-4B18-B764-348A9AEFEDE0}" destId="{010A99CF-F312-487C-BA12-E1C62EAFE762}" srcOrd="3" destOrd="0" presId="urn:microsoft.com/office/officeart/2018/5/layout/IconCircleLabelList"/>
    <dgm:cxn modelId="{D663BD33-6904-490C-B3EE-3004917867C1}" type="presParOf" srcId="{7478FF94-A562-4591-AEA7-F4DF7AEC5B0A}" destId="{FAB306A8-6C12-4C5E-82DA-436E80CB7A3F}" srcOrd="1" destOrd="0" presId="urn:microsoft.com/office/officeart/2018/5/layout/IconCircleLabelList"/>
    <dgm:cxn modelId="{EBEC2DD3-A931-4596-B0A2-4C100D7646BB}" type="presParOf" srcId="{7478FF94-A562-4591-AEA7-F4DF7AEC5B0A}" destId="{91F46EFA-A9FE-4D5E-93A9-4460BA0306B1}" srcOrd="2" destOrd="0" presId="urn:microsoft.com/office/officeart/2018/5/layout/IconCircleLabelList"/>
    <dgm:cxn modelId="{12323DAE-69F3-41C0-8115-EB8A1A362E65}" type="presParOf" srcId="{91F46EFA-A9FE-4D5E-93A9-4460BA0306B1}" destId="{E96C194D-AD09-4741-AA13-F5A09CC617A1}" srcOrd="0" destOrd="0" presId="urn:microsoft.com/office/officeart/2018/5/layout/IconCircleLabelList"/>
    <dgm:cxn modelId="{CBF4A290-5718-4DAD-A011-D68992DD21C8}" type="presParOf" srcId="{91F46EFA-A9FE-4D5E-93A9-4460BA0306B1}" destId="{1F0A37EF-1D9D-4723-B84B-0B893F8C89C9}" srcOrd="1" destOrd="0" presId="urn:microsoft.com/office/officeart/2018/5/layout/IconCircleLabelList"/>
    <dgm:cxn modelId="{9A3CCEDD-3E5C-42D9-B8E1-67AD45515670}" type="presParOf" srcId="{91F46EFA-A9FE-4D5E-93A9-4460BA0306B1}" destId="{526C708D-96ED-4A50-823B-03A65B3252D3}" srcOrd="2" destOrd="0" presId="urn:microsoft.com/office/officeart/2018/5/layout/IconCircleLabelList"/>
    <dgm:cxn modelId="{6BB6E4E8-AE0A-48F4-82EA-7176FD182AA4}" type="presParOf" srcId="{91F46EFA-A9FE-4D5E-93A9-4460BA0306B1}" destId="{DC6A87CB-1D59-491C-99AC-A3FB2BDBDEF6}" srcOrd="3" destOrd="0" presId="urn:microsoft.com/office/officeart/2018/5/layout/IconCircleLabelList"/>
    <dgm:cxn modelId="{09A0C61C-D911-4570-A38F-672F8210610C}" type="presParOf" srcId="{7478FF94-A562-4591-AEA7-F4DF7AEC5B0A}" destId="{10244FAB-735E-423A-8B24-EDB3BF4A9F31}" srcOrd="3" destOrd="0" presId="urn:microsoft.com/office/officeart/2018/5/layout/IconCircleLabelList"/>
    <dgm:cxn modelId="{DF010E4A-4A9D-48C4-AEE0-05E976158D79}" type="presParOf" srcId="{7478FF94-A562-4591-AEA7-F4DF7AEC5B0A}" destId="{24920F8A-05A1-40A3-AA34-75ADFA58B1EC}" srcOrd="4" destOrd="0" presId="urn:microsoft.com/office/officeart/2018/5/layout/IconCircleLabelList"/>
    <dgm:cxn modelId="{8F110A25-9B5F-44BB-8253-F62E76AC2889}" type="presParOf" srcId="{24920F8A-05A1-40A3-AA34-75ADFA58B1EC}" destId="{8D80E90B-BF65-4A34-9BEE-4C53ECB3B536}" srcOrd="0" destOrd="0" presId="urn:microsoft.com/office/officeart/2018/5/layout/IconCircleLabelList"/>
    <dgm:cxn modelId="{80322528-5F38-43AE-B895-339C349371A7}" type="presParOf" srcId="{24920F8A-05A1-40A3-AA34-75ADFA58B1EC}" destId="{A46529BF-34B3-4548-8E85-57185D02C103}" srcOrd="1" destOrd="0" presId="urn:microsoft.com/office/officeart/2018/5/layout/IconCircleLabelList"/>
    <dgm:cxn modelId="{665B18C5-1D89-465B-A284-7DFCD8CAF82F}" type="presParOf" srcId="{24920F8A-05A1-40A3-AA34-75ADFA58B1EC}" destId="{F874745A-C6EB-4A68-8EA6-EF90BC9DDA7A}" srcOrd="2" destOrd="0" presId="urn:microsoft.com/office/officeart/2018/5/layout/IconCircleLabelList"/>
    <dgm:cxn modelId="{EE69AC4F-BC41-442F-B4EF-CD4C6FD0461C}" type="presParOf" srcId="{24920F8A-05A1-40A3-AA34-75ADFA58B1EC}" destId="{68B820C6-AD57-4DE3-B4EB-069BA164F6D2}" srcOrd="3" destOrd="0" presId="urn:microsoft.com/office/officeart/2018/5/layout/IconCircleLabelList"/>
    <dgm:cxn modelId="{0E845AA5-DED5-4044-96B1-862CB29A65D2}" type="presParOf" srcId="{7478FF94-A562-4591-AEA7-F4DF7AEC5B0A}" destId="{FC91AF8C-4F63-4C3F-8A5B-04EA74BE7322}" srcOrd="5" destOrd="0" presId="urn:microsoft.com/office/officeart/2018/5/layout/IconCircleLabelList"/>
    <dgm:cxn modelId="{1ADD05A7-2EF2-4B3F-83DB-BE80D9C2995A}" type="presParOf" srcId="{7478FF94-A562-4591-AEA7-F4DF7AEC5B0A}" destId="{ED5DDA25-257F-43D9-A108-F92F9DCA62DF}" srcOrd="6" destOrd="0" presId="urn:microsoft.com/office/officeart/2018/5/layout/IconCircleLabelList"/>
    <dgm:cxn modelId="{54553C13-FBF9-46DE-8F79-44C12A2354B1}" type="presParOf" srcId="{ED5DDA25-257F-43D9-A108-F92F9DCA62DF}" destId="{AB823E5E-CE0A-42EE-8C33-5BB09F31A93E}" srcOrd="0" destOrd="0" presId="urn:microsoft.com/office/officeart/2018/5/layout/IconCircleLabelList"/>
    <dgm:cxn modelId="{14EA9234-0D4E-4021-9466-59CB119146A1}" type="presParOf" srcId="{ED5DDA25-257F-43D9-A108-F92F9DCA62DF}" destId="{43941432-C8CA-456A-BA48-D703DD77242D}" srcOrd="1" destOrd="0" presId="urn:microsoft.com/office/officeart/2018/5/layout/IconCircleLabelList"/>
    <dgm:cxn modelId="{8994C159-3F34-4C07-8AC5-0EF5524EA9D7}" type="presParOf" srcId="{ED5DDA25-257F-43D9-A108-F92F9DCA62DF}" destId="{59E772EC-3B44-4C6F-AA08-9472254E4810}" srcOrd="2" destOrd="0" presId="urn:microsoft.com/office/officeart/2018/5/layout/IconCircleLabelList"/>
    <dgm:cxn modelId="{29D55E6F-FBFF-4BAA-A9B6-3ED09AF52B8D}" type="presParOf" srcId="{ED5DDA25-257F-43D9-A108-F92F9DCA62DF}" destId="{FD47E3F0-400C-412D-AA7C-497FDDCD11F2}" srcOrd="3" destOrd="0" presId="urn:microsoft.com/office/officeart/2018/5/layout/IconCircleLabelList"/>
    <dgm:cxn modelId="{874349F7-364A-4DFD-AB93-6DE8F2B2FC6F}" type="presParOf" srcId="{7478FF94-A562-4591-AEA7-F4DF7AEC5B0A}" destId="{62EDFB70-F1C9-439B-AAAA-B00E6EFE7FDC}" srcOrd="7" destOrd="0" presId="urn:microsoft.com/office/officeart/2018/5/layout/IconCircleLabelList"/>
    <dgm:cxn modelId="{236B20A2-EB57-446A-995F-6526DECC650A}" type="presParOf" srcId="{7478FF94-A562-4591-AEA7-F4DF7AEC5B0A}" destId="{C78F627B-2583-4BFF-9F86-5410ACC6B6B9}" srcOrd="8" destOrd="0" presId="urn:microsoft.com/office/officeart/2018/5/layout/IconCircleLabelList"/>
    <dgm:cxn modelId="{A371D76A-C0AA-4809-AACA-3374FD824C73}" type="presParOf" srcId="{C78F627B-2583-4BFF-9F86-5410ACC6B6B9}" destId="{80054768-5E29-4EE7-AC34-905E54C0E00A}" srcOrd="0" destOrd="0" presId="urn:microsoft.com/office/officeart/2018/5/layout/IconCircleLabelList"/>
    <dgm:cxn modelId="{880D53F9-D23D-48AC-9AAA-91AE02D918EC}" type="presParOf" srcId="{C78F627B-2583-4BFF-9F86-5410ACC6B6B9}" destId="{72075EAD-0747-4235-88D3-ADB1A9D3901A}" srcOrd="1" destOrd="0" presId="urn:microsoft.com/office/officeart/2018/5/layout/IconCircleLabelList"/>
    <dgm:cxn modelId="{0DE9AF2A-1800-49DA-A371-30B8E908BDF4}" type="presParOf" srcId="{C78F627B-2583-4BFF-9F86-5410ACC6B6B9}" destId="{85515BB4-6D6E-4B97-94CC-64160A3A3B78}" srcOrd="2" destOrd="0" presId="urn:microsoft.com/office/officeart/2018/5/layout/IconCircleLabelList"/>
    <dgm:cxn modelId="{CC2602DF-3896-41D2-BBE5-F405D99BA83D}" type="presParOf" srcId="{C78F627B-2583-4BFF-9F86-5410ACC6B6B9}" destId="{E0EEFF59-DDC9-4BE4-BAD1-C88D54837DBC}" srcOrd="3" destOrd="0" presId="urn:microsoft.com/office/officeart/2018/5/layout/IconCircleLabelList"/>
    <dgm:cxn modelId="{2EC7B582-C816-411E-9CB8-92508BF1141E}" type="presParOf" srcId="{7478FF94-A562-4591-AEA7-F4DF7AEC5B0A}" destId="{EEA62D93-DE53-484C-9010-5084FDC1D3A1}" srcOrd="9" destOrd="0" presId="urn:microsoft.com/office/officeart/2018/5/layout/IconCircleLabelList"/>
    <dgm:cxn modelId="{7FBDAA74-C755-4C97-B465-CA20B18DBCA9}" type="presParOf" srcId="{7478FF94-A562-4591-AEA7-F4DF7AEC5B0A}" destId="{7A21AC16-1E1A-4379-B0D9-DAAF8AF78EE2}" srcOrd="10" destOrd="0" presId="urn:microsoft.com/office/officeart/2018/5/layout/IconCircleLabelList"/>
    <dgm:cxn modelId="{D84903DF-883D-430A-B632-3B0C346224A6}" type="presParOf" srcId="{7A21AC16-1E1A-4379-B0D9-DAAF8AF78EE2}" destId="{32337BC7-C430-42D7-B099-2C6E81055509}" srcOrd="0" destOrd="0" presId="urn:microsoft.com/office/officeart/2018/5/layout/IconCircleLabelList"/>
    <dgm:cxn modelId="{FBB28B8E-C461-4723-B000-BB928A2E77FF}" type="presParOf" srcId="{7A21AC16-1E1A-4379-B0D9-DAAF8AF78EE2}" destId="{09A15506-0626-4240-B64A-CE9B15B777C5}" srcOrd="1" destOrd="0" presId="urn:microsoft.com/office/officeart/2018/5/layout/IconCircleLabelList"/>
    <dgm:cxn modelId="{972BD279-D256-4A3F-BF25-9759D5317167}" type="presParOf" srcId="{7A21AC16-1E1A-4379-B0D9-DAAF8AF78EE2}" destId="{D37263E8-7EA8-4CA9-955A-5C90D961B3EB}" srcOrd="2" destOrd="0" presId="urn:microsoft.com/office/officeart/2018/5/layout/IconCircleLabelList"/>
    <dgm:cxn modelId="{BE6BE362-3A1E-4E81-B032-00FD66B9BBC0}" type="presParOf" srcId="{7A21AC16-1E1A-4379-B0D9-DAAF8AF78EE2}" destId="{C45B6210-D1CD-429B-8E3C-966942873211}" srcOrd="3" destOrd="0" presId="urn:microsoft.com/office/officeart/2018/5/layout/IconCircleLabelList"/>
    <dgm:cxn modelId="{7E4DD143-58EC-4370-8FB5-EB50158722E9}" type="presParOf" srcId="{7478FF94-A562-4591-AEA7-F4DF7AEC5B0A}" destId="{F400D26C-26BB-4410-ADA7-2E062A6BD08F}" srcOrd="11" destOrd="0" presId="urn:microsoft.com/office/officeart/2018/5/layout/IconCircleLabelList"/>
    <dgm:cxn modelId="{BD81A646-CAB5-4F32-A1AB-7A7CB799F5D0}" type="presParOf" srcId="{7478FF94-A562-4591-AEA7-F4DF7AEC5B0A}" destId="{50B6C8C4-FAFF-422E-A75F-06D14CADE843}" srcOrd="12" destOrd="0" presId="urn:microsoft.com/office/officeart/2018/5/layout/IconCircleLabelList"/>
    <dgm:cxn modelId="{6B429316-9BE1-4476-B6E2-36D978E8DFF4}" type="presParOf" srcId="{50B6C8C4-FAFF-422E-A75F-06D14CADE843}" destId="{E36667CD-642E-4652-A873-84BC38FB6994}" srcOrd="0" destOrd="0" presId="urn:microsoft.com/office/officeart/2018/5/layout/IconCircleLabelList"/>
    <dgm:cxn modelId="{188E0788-6772-4A36-8344-2EB6ADA41F46}" type="presParOf" srcId="{50B6C8C4-FAFF-422E-A75F-06D14CADE843}" destId="{28DD18BE-71F1-464E-B604-EC5982A3E5D5}" srcOrd="1" destOrd="0" presId="urn:microsoft.com/office/officeart/2018/5/layout/IconCircleLabelList"/>
    <dgm:cxn modelId="{1280EF9C-91F2-47FB-8058-5B6657596B76}" type="presParOf" srcId="{50B6C8C4-FAFF-422E-A75F-06D14CADE843}" destId="{4A62F9C6-CF2F-4AF9-A3CE-B49E0C552FAD}" srcOrd="2" destOrd="0" presId="urn:microsoft.com/office/officeart/2018/5/layout/IconCircleLabelList"/>
    <dgm:cxn modelId="{96F10AAB-65AF-46BC-9AC2-FB5F634FF489}" type="presParOf" srcId="{50B6C8C4-FAFF-422E-A75F-06D14CADE843}" destId="{7D13793F-65AE-4DDA-AB6D-2B4C10A591AD}" srcOrd="3" destOrd="0" presId="urn:microsoft.com/office/officeart/2018/5/layout/IconCircleLabelList"/>
    <dgm:cxn modelId="{9E38442E-54AD-4C23-92D5-38789B39D2B1}" type="presParOf" srcId="{7478FF94-A562-4591-AEA7-F4DF7AEC5B0A}" destId="{769CA3BE-72F9-48F0-A730-DBC4D814852A}" srcOrd="13" destOrd="0" presId="urn:microsoft.com/office/officeart/2018/5/layout/IconCircleLabelList"/>
    <dgm:cxn modelId="{A2648039-DA9A-45A1-886B-5EDD763D34AC}" type="presParOf" srcId="{7478FF94-A562-4591-AEA7-F4DF7AEC5B0A}" destId="{6533083D-06C4-4580-BE73-CBAE62BA6DAD}" srcOrd="14" destOrd="0" presId="urn:microsoft.com/office/officeart/2018/5/layout/IconCircleLabelList"/>
    <dgm:cxn modelId="{C42884B0-77EE-4A0C-AC5F-82A1DE966948}" type="presParOf" srcId="{6533083D-06C4-4580-BE73-CBAE62BA6DAD}" destId="{D7A253C3-74AF-4F7E-A13A-4F724D5D0574}" srcOrd="0" destOrd="0" presId="urn:microsoft.com/office/officeart/2018/5/layout/IconCircleLabelList"/>
    <dgm:cxn modelId="{FB6D1057-B7C3-407C-9281-538249BEED9C}" type="presParOf" srcId="{6533083D-06C4-4580-BE73-CBAE62BA6DAD}" destId="{F14EE420-CF01-46BD-BEC2-313E853D97AD}" srcOrd="1" destOrd="0" presId="urn:microsoft.com/office/officeart/2018/5/layout/IconCircleLabelList"/>
    <dgm:cxn modelId="{A276FC1A-86D8-4DB1-895F-EBCF5F660EAF}" type="presParOf" srcId="{6533083D-06C4-4580-BE73-CBAE62BA6DAD}" destId="{C907EDE6-715F-4366-9A0E-73758DF06C24}" srcOrd="2" destOrd="0" presId="urn:microsoft.com/office/officeart/2018/5/layout/IconCircleLabelList"/>
    <dgm:cxn modelId="{1486187F-80D3-4D7E-8C14-73D4AE5C66B0}" type="presParOf" srcId="{6533083D-06C4-4580-BE73-CBAE62BA6DAD}" destId="{379CDE23-A140-4D13-AEA2-98244D313D5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21247-7877-46AA-BBBB-E24390E64E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F5BE7B-D273-481C-B68D-B48D04B42238}">
      <dgm:prSet/>
      <dgm:spPr/>
      <dgm:t>
        <a:bodyPr/>
        <a:lstStyle/>
        <a:p>
          <a:r>
            <a:rPr lang="tr-TR"/>
            <a:t>Nasıl olsa okul yok diye geç saatlere kadar beklemek ve geç kalkmak motivasyonunu düşürebilir</a:t>
          </a:r>
          <a:endParaRPr lang="en-US"/>
        </a:p>
      </dgm:t>
    </dgm:pt>
    <dgm:pt modelId="{1383E376-ECF9-4DC2-AA05-117BA17555AE}" type="parTrans" cxnId="{20E10F7C-A5A0-4F1F-92F9-96750991F4CF}">
      <dgm:prSet/>
      <dgm:spPr/>
      <dgm:t>
        <a:bodyPr/>
        <a:lstStyle/>
        <a:p>
          <a:endParaRPr lang="en-US"/>
        </a:p>
      </dgm:t>
    </dgm:pt>
    <dgm:pt modelId="{2EDC50ED-5E97-4E72-851A-5D35207A89B2}" type="sibTrans" cxnId="{20E10F7C-A5A0-4F1F-92F9-96750991F4CF}">
      <dgm:prSet/>
      <dgm:spPr/>
      <dgm:t>
        <a:bodyPr/>
        <a:lstStyle/>
        <a:p>
          <a:endParaRPr lang="en-US"/>
        </a:p>
      </dgm:t>
    </dgm:pt>
    <dgm:pt modelId="{40E4D5FE-485B-4983-90E5-42DA285727F9}">
      <dgm:prSet/>
      <dgm:spPr/>
      <dgm:t>
        <a:bodyPr/>
        <a:lstStyle/>
        <a:p>
          <a:r>
            <a:rPr lang="tr-TR"/>
            <a:t>Zamanlamalara dikkat et</a:t>
          </a:r>
          <a:endParaRPr lang="en-US"/>
        </a:p>
      </dgm:t>
    </dgm:pt>
    <dgm:pt modelId="{6CBE63BA-DA6F-4C1D-B21F-CBA626BEFE0A}" type="parTrans" cxnId="{480C6135-563A-4F8E-B4FC-CD01BD0CBE28}">
      <dgm:prSet/>
      <dgm:spPr/>
      <dgm:t>
        <a:bodyPr/>
        <a:lstStyle/>
        <a:p>
          <a:endParaRPr lang="en-US"/>
        </a:p>
      </dgm:t>
    </dgm:pt>
    <dgm:pt modelId="{0CA14538-BDB8-4E22-BFB8-81A8CCE96C25}" type="sibTrans" cxnId="{480C6135-563A-4F8E-B4FC-CD01BD0CBE28}">
      <dgm:prSet/>
      <dgm:spPr/>
      <dgm:t>
        <a:bodyPr/>
        <a:lstStyle/>
        <a:p>
          <a:endParaRPr lang="en-US"/>
        </a:p>
      </dgm:t>
    </dgm:pt>
    <dgm:pt modelId="{83C65321-1C08-42EF-842F-18BA5D5B9A0D}">
      <dgm:prSet/>
      <dgm:spPr/>
      <dgm:t>
        <a:bodyPr/>
        <a:lstStyle/>
        <a:p>
          <a:r>
            <a:rPr lang="tr-TR"/>
            <a:t>Bağışıklık sisteminin güçlenmesi için uykuya ihtiyacın var</a:t>
          </a:r>
          <a:endParaRPr lang="en-US"/>
        </a:p>
      </dgm:t>
    </dgm:pt>
    <dgm:pt modelId="{19427AE1-83F8-49C4-B9BA-47F22F87DC6F}" type="parTrans" cxnId="{A327E621-B73B-4A56-888B-099A9ED3B3B2}">
      <dgm:prSet/>
      <dgm:spPr/>
      <dgm:t>
        <a:bodyPr/>
        <a:lstStyle/>
        <a:p>
          <a:endParaRPr lang="en-US"/>
        </a:p>
      </dgm:t>
    </dgm:pt>
    <dgm:pt modelId="{23F22AB9-5665-419C-85B1-E9DA288FF3FC}" type="sibTrans" cxnId="{A327E621-B73B-4A56-888B-099A9ED3B3B2}">
      <dgm:prSet/>
      <dgm:spPr/>
      <dgm:t>
        <a:bodyPr/>
        <a:lstStyle/>
        <a:p>
          <a:endParaRPr lang="en-US"/>
        </a:p>
      </dgm:t>
    </dgm:pt>
    <dgm:pt modelId="{5D04BEBB-0940-4DB3-AE22-555C9E074CFA}" type="pres">
      <dgm:prSet presAssocID="{83D21247-7877-46AA-BBBB-E24390E64EF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DE92FB-8E10-4AAA-AA41-EA0C57B5C8FE}" type="pres">
      <dgm:prSet presAssocID="{2BF5BE7B-D273-481C-B68D-B48D04B42238}" presName="compNode" presStyleCnt="0"/>
      <dgm:spPr/>
    </dgm:pt>
    <dgm:pt modelId="{A29904F3-207F-4C3E-A783-A1A6752E643B}" type="pres">
      <dgm:prSet presAssocID="{2BF5BE7B-D273-481C-B68D-B48D04B42238}" presName="bgRect" presStyleLbl="bgShp" presStyleIdx="0" presStyleCnt="3"/>
      <dgm:spPr/>
    </dgm:pt>
    <dgm:pt modelId="{953BE12C-2805-4D94-967E-A9689D8DDC46}" type="pres">
      <dgm:prSet presAssocID="{2BF5BE7B-D273-481C-B68D-B48D04B4223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Crying Face with No Fill"/>
        </a:ext>
      </dgm:extLst>
    </dgm:pt>
    <dgm:pt modelId="{D26CBF3D-6A8A-460E-96EE-9F04B2488944}" type="pres">
      <dgm:prSet presAssocID="{2BF5BE7B-D273-481C-B68D-B48D04B42238}" presName="spaceRect" presStyleCnt="0"/>
      <dgm:spPr/>
    </dgm:pt>
    <dgm:pt modelId="{8330B6C1-F971-4B49-A684-EB8F7A73C311}" type="pres">
      <dgm:prSet presAssocID="{2BF5BE7B-D273-481C-B68D-B48D04B4223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F186F47-1973-4613-8E42-F7AB4F6B4FB8}" type="pres">
      <dgm:prSet presAssocID="{2EDC50ED-5E97-4E72-851A-5D35207A89B2}" presName="sibTrans" presStyleCnt="0"/>
      <dgm:spPr/>
    </dgm:pt>
    <dgm:pt modelId="{7FED0604-E5B5-4B59-AACB-2AD372B0A259}" type="pres">
      <dgm:prSet presAssocID="{40E4D5FE-485B-4983-90E5-42DA285727F9}" presName="compNode" presStyleCnt="0"/>
      <dgm:spPr/>
    </dgm:pt>
    <dgm:pt modelId="{31305FBD-27B0-492F-94BB-3BBD8BD06EBB}" type="pres">
      <dgm:prSet presAssocID="{40E4D5FE-485B-4983-90E5-42DA285727F9}" presName="bgRect" presStyleLbl="bgShp" presStyleIdx="1" presStyleCnt="3"/>
      <dgm:spPr/>
    </dgm:pt>
    <dgm:pt modelId="{EE576E92-F503-45B8-9656-F7C90C7D0426}" type="pres">
      <dgm:prSet presAssocID="{40E4D5FE-485B-4983-90E5-42DA285727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Çalar saat"/>
        </a:ext>
      </dgm:extLst>
    </dgm:pt>
    <dgm:pt modelId="{3FF3F869-C236-4DFA-A516-350E83C6B948}" type="pres">
      <dgm:prSet presAssocID="{40E4D5FE-485B-4983-90E5-42DA285727F9}" presName="spaceRect" presStyleCnt="0"/>
      <dgm:spPr/>
    </dgm:pt>
    <dgm:pt modelId="{DECA01EA-A231-443C-A085-EAF36E368BEE}" type="pres">
      <dgm:prSet presAssocID="{40E4D5FE-485B-4983-90E5-42DA285727F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9AD13CA-BA0A-4CAA-9713-537CE1261917}" type="pres">
      <dgm:prSet presAssocID="{0CA14538-BDB8-4E22-BFB8-81A8CCE96C25}" presName="sibTrans" presStyleCnt="0"/>
      <dgm:spPr/>
    </dgm:pt>
    <dgm:pt modelId="{2C26A510-4A13-4CB7-9F27-C15CE8A0AE43}" type="pres">
      <dgm:prSet presAssocID="{83C65321-1C08-42EF-842F-18BA5D5B9A0D}" presName="compNode" presStyleCnt="0"/>
      <dgm:spPr/>
    </dgm:pt>
    <dgm:pt modelId="{EB2462F1-8CEB-407E-B08E-C7D785E8248B}" type="pres">
      <dgm:prSet presAssocID="{83C65321-1C08-42EF-842F-18BA5D5B9A0D}" presName="bgRect" presStyleLbl="bgShp" presStyleIdx="2" presStyleCnt="3"/>
      <dgm:spPr/>
    </dgm:pt>
    <dgm:pt modelId="{E1C0B503-698E-4C06-B0F4-DB4B60A9A7E6}" type="pres">
      <dgm:prSet presAssocID="{83C65321-1C08-42EF-842F-18BA5D5B9A0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DNA"/>
        </a:ext>
      </dgm:extLst>
    </dgm:pt>
    <dgm:pt modelId="{2F551A98-F1BD-4701-BE97-950111E9D23A}" type="pres">
      <dgm:prSet presAssocID="{83C65321-1C08-42EF-842F-18BA5D5B9A0D}" presName="spaceRect" presStyleCnt="0"/>
      <dgm:spPr/>
    </dgm:pt>
    <dgm:pt modelId="{AB5035CA-DCF1-47D3-BE24-3C2BF5EF824C}" type="pres">
      <dgm:prSet presAssocID="{83C65321-1C08-42EF-842F-18BA5D5B9A0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4C8E7EE0-E415-451D-A466-378007FED96B}" type="presOf" srcId="{2BF5BE7B-D273-481C-B68D-B48D04B42238}" destId="{8330B6C1-F971-4B49-A684-EB8F7A73C311}" srcOrd="0" destOrd="0" presId="urn:microsoft.com/office/officeart/2018/2/layout/IconVerticalSolidList"/>
    <dgm:cxn modelId="{FC317310-0572-42F0-A4FC-0561AF13E902}" type="presOf" srcId="{83D21247-7877-46AA-BBBB-E24390E64EF1}" destId="{5D04BEBB-0940-4DB3-AE22-555C9E074CFA}" srcOrd="0" destOrd="0" presId="urn:microsoft.com/office/officeart/2018/2/layout/IconVerticalSolidList"/>
    <dgm:cxn modelId="{480C6135-563A-4F8E-B4FC-CD01BD0CBE28}" srcId="{83D21247-7877-46AA-BBBB-E24390E64EF1}" destId="{40E4D5FE-485B-4983-90E5-42DA285727F9}" srcOrd="1" destOrd="0" parTransId="{6CBE63BA-DA6F-4C1D-B21F-CBA626BEFE0A}" sibTransId="{0CA14538-BDB8-4E22-BFB8-81A8CCE96C25}"/>
    <dgm:cxn modelId="{4C9E794D-A338-42B7-B19E-5A8933610688}" type="presOf" srcId="{83C65321-1C08-42EF-842F-18BA5D5B9A0D}" destId="{AB5035CA-DCF1-47D3-BE24-3C2BF5EF824C}" srcOrd="0" destOrd="0" presId="urn:microsoft.com/office/officeart/2018/2/layout/IconVerticalSolidList"/>
    <dgm:cxn modelId="{A327E621-B73B-4A56-888B-099A9ED3B3B2}" srcId="{83D21247-7877-46AA-BBBB-E24390E64EF1}" destId="{83C65321-1C08-42EF-842F-18BA5D5B9A0D}" srcOrd="2" destOrd="0" parTransId="{19427AE1-83F8-49C4-B9BA-47F22F87DC6F}" sibTransId="{23F22AB9-5665-419C-85B1-E9DA288FF3FC}"/>
    <dgm:cxn modelId="{6E382DAD-8FDD-4B62-9D73-C58D4DA801E1}" type="presOf" srcId="{40E4D5FE-485B-4983-90E5-42DA285727F9}" destId="{DECA01EA-A231-443C-A085-EAF36E368BEE}" srcOrd="0" destOrd="0" presId="urn:microsoft.com/office/officeart/2018/2/layout/IconVerticalSolidList"/>
    <dgm:cxn modelId="{20E10F7C-A5A0-4F1F-92F9-96750991F4CF}" srcId="{83D21247-7877-46AA-BBBB-E24390E64EF1}" destId="{2BF5BE7B-D273-481C-B68D-B48D04B42238}" srcOrd="0" destOrd="0" parTransId="{1383E376-ECF9-4DC2-AA05-117BA17555AE}" sibTransId="{2EDC50ED-5E97-4E72-851A-5D35207A89B2}"/>
    <dgm:cxn modelId="{6C85F86C-44F4-4176-964C-9FF10FDE608E}" type="presParOf" srcId="{5D04BEBB-0940-4DB3-AE22-555C9E074CFA}" destId="{20DE92FB-8E10-4AAA-AA41-EA0C57B5C8FE}" srcOrd="0" destOrd="0" presId="urn:microsoft.com/office/officeart/2018/2/layout/IconVerticalSolidList"/>
    <dgm:cxn modelId="{EFEC0C6F-34F1-4260-ACF0-85FF953A7C01}" type="presParOf" srcId="{20DE92FB-8E10-4AAA-AA41-EA0C57B5C8FE}" destId="{A29904F3-207F-4C3E-A783-A1A6752E643B}" srcOrd="0" destOrd="0" presId="urn:microsoft.com/office/officeart/2018/2/layout/IconVerticalSolidList"/>
    <dgm:cxn modelId="{8C62CC79-E9CB-4DDA-80A3-92A2004E816F}" type="presParOf" srcId="{20DE92FB-8E10-4AAA-AA41-EA0C57B5C8FE}" destId="{953BE12C-2805-4D94-967E-A9689D8DDC46}" srcOrd="1" destOrd="0" presId="urn:microsoft.com/office/officeart/2018/2/layout/IconVerticalSolidList"/>
    <dgm:cxn modelId="{27728413-B667-4E52-B6B1-D1DDD3393B99}" type="presParOf" srcId="{20DE92FB-8E10-4AAA-AA41-EA0C57B5C8FE}" destId="{D26CBF3D-6A8A-460E-96EE-9F04B2488944}" srcOrd="2" destOrd="0" presId="urn:microsoft.com/office/officeart/2018/2/layout/IconVerticalSolidList"/>
    <dgm:cxn modelId="{6D28C80B-3ACE-4D0E-896E-B38B3B8DAE4F}" type="presParOf" srcId="{20DE92FB-8E10-4AAA-AA41-EA0C57B5C8FE}" destId="{8330B6C1-F971-4B49-A684-EB8F7A73C311}" srcOrd="3" destOrd="0" presId="urn:microsoft.com/office/officeart/2018/2/layout/IconVerticalSolidList"/>
    <dgm:cxn modelId="{08A99C5F-8137-4B70-966D-0EDCF0BC468B}" type="presParOf" srcId="{5D04BEBB-0940-4DB3-AE22-555C9E074CFA}" destId="{CF186F47-1973-4613-8E42-F7AB4F6B4FB8}" srcOrd="1" destOrd="0" presId="urn:microsoft.com/office/officeart/2018/2/layout/IconVerticalSolidList"/>
    <dgm:cxn modelId="{5032B74F-8BD8-4A3D-8754-008C1143736F}" type="presParOf" srcId="{5D04BEBB-0940-4DB3-AE22-555C9E074CFA}" destId="{7FED0604-E5B5-4B59-AACB-2AD372B0A259}" srcOrd="2" destOrd="0" presId="urn:microsoft.com/office/officeart/2018/2/layout/IconVerticalSolidList"/>
    <dgm:cxn modelId="{BB184393-A902-48A5-A2D6-A2432CE032A1}" type="presParOf" srcId="{7FED0604-E5B5-4B59-AACB-2AD372B0A259}" destId="{31305FBD-27B0-492F-94BB-3BBD8BD06EBB}" srcOrd="0" destOrd="0" presId="urn:microsoft.com/office/officeart/2018/2/layout/IconVerticalSolidList"/>
    <dgm:cxn modelId="{49D16D45-8456-4CBA-9DE4-CD8E2F6B76FC}" type="presParOf" srcId="{7FED0604-E5B5-4B59-AACB-2AD372B0A259}" destId="{EE576E92-F503-45B8-9656-F7C90C7D0426}" srcOrd="1" destOrd="0" presId="urn:microsoft.com/office/officeart/2018/2/layout/IconVerticalSolidList"/>
    <dgm:cxn modelId="{60DDF4B0-1BBF-43D2-BB8C-FCDFFE1B99C2}" type="presParOf" srcId="{7FED0604-E5B5-4B59-AACB-2AD372B0A259}" destId="{3FF3F869-C236-4DFA-A516-350E83C6B948}" srcOrd="2" destOrd="0" presId="urn:microsoft.com/office/officeart/2018/2/layout/IconVerticalSolidList"/>
    <dgm:cxn modelId="{45507EFE-D798-4D4A-BE21-E19A09780FBA}" type="presParOf" srcId="{7FED0604-E5B5-4B59-AACB-2AD372B0A259}" destId="{DECA01EA-A231-443C-A085-EAF36E368BEE}" srcOrd="3" destOrd="0" presId="urn:microsoft.com/office/officeart/2018/2/layout/IconVerticalSolidList"/>
    <dgm:cxn modelId="{7E93CCB1-CEA6-4030-9937-621AEBF440BA}" type="presParOf" srcId="{5D04BEBB-0940-4DB3-AE22-555C9E074CFA}" destId="{E9AD13CA-BA0A-4CAA-9713-537CE1261917}" srcOrd="3" destOrd="0" presId="urn:microsoft.com/office/officeart/2018/2/layout/IconVerticalSolidList"/>
    <dgm:cxn modelId="{1FB15EA2-71EF-4607-ABB1-5E3DA29ADE7B}" type="presParOf" srcId="{5D04BEBB-0940-4DB3-AE22-555C9E074CFA}" destId="{2C26A510-4A13-4CB7-9F27-C15CE8A0AE43}" srcOrd="4" destOrd="0" presId="urn:microsoft.com/office/officeart/2018/2/layout/IconVerticalSolidList"/>
    <dgm:cxn modelId="{3C3FAB49-12B8-4E66-ADC9-A249BC62B64A}" type="presParOf" srcId="{2C26A510-4A13-4CB7-9F27-C15CE8A0AE43}" destId="{EB2462F1-8CEB-407E-B08E-C7D785E8248B}" srcOrd="0" destOrd="0" presId="urn:microsoft.com/office/officeart/2018/2/layout/IconVerticalSolidList"/>
    <dgm:cxn modelId="{AB461FF8-AD1C-4B31-9735-C69085F601E8}" type="presParOf" srcId="{2C26A510-4A13-4CB7-9F27-C15CE8A0AE43}" destId="{E1C0B503-698E-4C06-B0F4-DB4B60A9A7E6}" srcOrd="1" destOrd="0" presId="urn:microsoft.com/office/officeart/2018/2/layout/IconVerticalSolidList"/>
    <dgm:cxn modelId="{E1159ADD-9A61-4A16-B92B-2B7A15C46BAA}" type="presParOf" srcId="{2C26A510-4A13-4CB7-9F27-C15CE8A0AE43}" destId="{2F551A98-F1BD-4701-BE97-950111E9D23A}" srcOrd="2" destOrd="0" presId="urn:microsoft.com/office/officeart/2018/2/layout/IconVerticalSolidList"/>
    <dgm:cxn modelId="{3CF86973-7192-41FE-A567-BC19DA4563FC}" type="presParOf" srcId="{2C26A510-4A13-4CB7-9F27-C15CE8A0AE43}" destId="{AB5035CA-DCF1-47D3-BE24-3C2BF5EF82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7B93A9-A672-403E-B3A8-4A7A0FFF75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AD0AB7-88A2-4A4C-B76C-75749E53A702}">
      <dgm:prSet/>
      <dgm:spPr/>
      <dgm:t>
        <a:bodyPr/>
        <a:lstStyle/>
        <a:p>
          <a:r>
            <a:rPr lang="tr-TR"/>
            <a:t>Günlük</a:t>
          </a:r>
          <a:endParaRPr lang="en-US"/>
        </a:p>
      </dgm:t>
    </dgm:pt>
    <dgm:pt modelId="{A6DCF961-0C95-445B-B494-986CC4C23487}" type="parTrans" cxnId="{51957A06-1B8D-4B6E-AB3C-05C3AAAFBC15}">
      <dgm:prSet/>
      <dgm:spPr/>
      <dgm:t>
        <a:bodyPr/>
        <a:lstStyle/>
        <a:p>
          <a:endParaRPr lang="en-US"/>
        </a:p>
      </dgm:t>
    </dgm:pt>
    <dgm:pt modelId="{7F2FFE39-E931-4215-BBF3-F6C4BE0516DA}" type="sibTrans" cxnId="{51957A06-1B8D-4B6E-AB3C-05C3AAAFBC15}">
      <dgm:prSet/>
      <dgm:spPr/>
      <dgm:t>
        <a:bodyPr/>
        <a:lstStyle/>
        <a:p>
          <a:endParaRPr lang="en-US"/>
        </a:p>
      </dgm:t>
    </dgm:pt>
    <dgm:pt modelId="{C60EA96D-3361-47E9-8BBD-CAA3E9F9C3D9}">
      <dgm:prSet/>
      <dgm:spPr/>
      <dgm:t>
        <a:bodyPr/>
        <a:lstStyle/>
        <a:p>
          <a:r>
            <a:rPr lang="tr-TR"/>
            <a:t>Haftalık</a:t>
          </a:r>
          <a:endParaRPr lang="en-US"/>
        </a:p>
      </dgm:t>
    </dgm:pt>
    <dgm:pt modelId="{BBA3C770-5F78-490D-BD53-1D54FB817EDE}" type="parTrans" cxnId="{FAD690BE-4DF4-43C7-A02C-AA60A96015D6}">
      <dgm:prSet/>
      <dgm:spPr/>
      <dgm:t>
        <a:bodyPr/>
        <a:lstStyle/>
        <a:p>
          <a:endParaRPr lang="en-US"/>
        </a:p>
      </dgm:t>
    </dgm:pt>
    <dgm:pt modelId="{8C83C858-C038-41DD-A8D4-8743504C593D}" type="sibTrans" cxnId="{FAD690BE-4DF4-43C7-A02C-AA60A96015D6}">
      <dgm:prSet/>
      <dgm:spPr/>
      <dgm:t>
        <a:bodyPr/>
        <a:lstStyle/>
        <a:p>
          <a:endParaRPr lang="en-US"/>
        </a:p>
      </dgm:t>
    </dgm:pt>
    <dgm:pt modelId="{208D59FA-2855-4A25-89A8-09E48F7C0CF6}">
      <dgm:prSet/>
      <dgm:spPr/>
      <dgm:t>
        <a:bodyPr/>
        <a:lstStyle/>
        <a:p>
          <a:r>
            <a:rPr lang="tr-TR"/>
            <a:t>Aylık</a:t>
          </a:r>
          <a:endParaRPr lang="en-US"/>
        </a:p>
      </dgm:t>
    </dgm:pt>
    <dgm:pt modelId="{E9E6921A-BE62-4874-968E-8A698B514820}" type="parTrans" cxnId="{8CA90ACC-D775-4F4C-B7FF-F41C1386B338}">
      <dgm:prSet/>
      <dgm:spPr/>
      <dgm:t>
        <a:bodyPr/>
        <a:lstStyle/>
        <a:p>
          <a:endParaRPr lang="en-US"/>
        </a:p>
      </dgm:t>
    </dgm:pt>
    <dgm:pt modelId="{EAEE8C99-F3A1-4178-8970-518379253506}" type="sibTrans" cxnId="{8CA90ACC-D775-4F4C-B7FF-F41C1386B338}">
      <dgm:prSet/>
      <dgm:spPr/>
      <dgm:t>
        <a:bodyPr/>
        <a:lstStyle/>
        <a:p>
          <a:endParaRPr lang="en-US"/>
        </a:p>
      </dgm:t>
    </dgm:pt>
    <dgm:pt modelId="{B01C94DC-93DA-462F-A0E7-0D3E13D86520}" type="pres">
      <dgm:prSet presAssocID="{F37B93A9-A672-403E-B3A8-4A7A0FFF754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7A30D4-4E15-4FE9-B2CD-8A9A9D8ABE0A}" type="pres">
      <dgm:prSet presAssocID="{57AD0AB7-88A2-4A4C-B76C-75749E53A702}" presName="compNode" presStyleCnt="0"/>
      <dgm:spPr/>
    </dgm:pt>
    <dgm:pt modelId="{293481F9-BA34-4E18-BEDD-A14849837C83}" type="pres">
      <dgm:prSet presAssocID="{57AD0AB7-88A2-4A4C-B76C-75749E53A702}" presName="bgRect" presStyleLbl="bgShp" presStyleIdx="0" presStyleCnt="3"/>
      <dgm:spPr/>
    </dgm:pt>
    <dgm:pt modelId="{8025AC45-7D56-4DD7-BA07-EC3E959FBFA6}" type="pres">
      <dgm:prSet presAssocID="{57AD0AB7-88A2-4A4C-B76C-75749E53A702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Closed Book"/>
        </a:ext>
      </dgm:extLst>
    </dgm:pt>
    <dgm:pt modelId="{0F4DECD7-483A-4CFC-B5E1-C62E4B4A8547}" type="pres">
      <dgm:prSet presAssocID="{57AD0AB7-88A2-4A4C-B76C-75749E53A702}" presName="spaceRect" presStyleCnt="0"/>
      <dgm:spPr/>
    </dgm:pt>
    <dgm:pt modelId="{EB54B1B0-63F5-4891-9841-38507E224F3A}" type="pres">
      <dgm:prSet presAssocID="{57AD0AB7-88A2-4A4C-B76C-75749E53A70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2AC2EDC1-B257-44FE-8AA7-45FD5C1C456D}" type="pres">
      <dgm:prSet presAssocID="{7F2FFE39-E931-4215-BBF3-F6C4BE0516DA}" presName="sibTrans" presStyleCnt="0"/>
      <dgm:spPr/>
    </dgm:pt>
    <dgm:pt modelId="{8134E914-68B2-4A5D-8B33-A55A8E461729}" type="pres">
      <dgm:prSet presAssocID="{C60EA96D-3361-47E9-8BBD-CAA3E9F9C3D9}" presName="compNode" presStyleCnt="0"/>
      <dgm:spPr/>
    </dgm:pt>
    <dgm:pt modelId="{8E6C6C75-E254-4502-A8A4-923B6421A1E9}" type="pres">
      <dgm:prSet presAssocID="{C60EA96D-3361-47E9-8BBD-CAA3E9F9C3D9}" presName="bgRect" presStyleLbl="bgShp" presStyleIdx="1" presStyleCnt="3"/>
      <dgm:spPr/>
    </dgm:pt>
    <dgm:pt modelId="{585F1047-9DDE-4ED2-9CD6-426D8B5BD8FC}" type="pres">
      <dgm:prSet presAssocID="{C60EA96D-3361-47E9-8BBD-CAA3E9F9C3D9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Gauge"/>
        </a:ext>
      </dgm:extLst>
    </dgm:pt>
    <dgm:pt modelId="{89F1E10B-F5AA-4509-A592-F0199BC57916}" type="pres">
      <dgm:prSet presAssocID="{C60EA96D-3361-47E9-8BBD-CAA3E9F9C3D9}" presName="spaceRect" presStyleCnt="0"/>
      <dgm:spPr/>
    </dgm:pt>
    <dgm:pt modelId="{659984E6-868F-4907-A968-D38BA3D49181}" type="pres">
      <dgm:prSet presAssocID="{C60EA96D-3361-47E9-8BBD-CAA3E9F9C3D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489A19B-4D8D-4ECE-9BB7-2B2745819402}" type="pres">
      <dgm:prSet presAssocID="{8C83C858-C038-41DD-A8D4-8743504C593D}" presName="sibTrans" presStyleCnt="0"/>
      <dgm:spPr/>
    </dgm:pt>
    <dgm:pt modelId="{9606FB04-43AD-406E-B726-276F051FED58}" type="pres">
      <dgm:prSet presAssocID="{208D59FA-2855-4A25-89A8-09E48F7C0CF6}" presName="compNode" presStyleCnt="0"/>
      <dgm:spPr/>
    </dgm:pt>
    <dgm:pt modelId="{48171035-B0E3-410D-818F-D183EE8721DC}" type="pres">
      <dgm:prSet presAssocID="{208D59FA-2855-4A25-89A8-09E48F7C0CF6}" presName="bgRect" presStyleLbl="bgShp" presStyleIdx="2" presStyleCnt="3"/>
      <dgm:spPr/>
    </dgm:pt>
    <dgm:pt modelId="{27909609-C3F5-430A-A841-B6767612AA00}" type="pres">
      <dgm:prSet presAssocID="{208D59FA-2855-4A25-89A8-09E48F7C0CF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Daily Calendar"/>
        </a:ext>
      </dgm:extLst>
    </dgm:pt>
    <dgm:pt modelId="{D84E3A05-9661-4B1B-91C5-E47F34633C90}" type="pres">
      <dgm:prSet presAssocID="{208D59FA-2855-4A25-89A8-09E48F7C0CF6}" presName="spaceRect" presStyleCnt="0"/>
      <dgm:spPr/>
    </dgm:pt>
    <dgm:pt modelId="{F36C1963-9AA6-4DEB-94C5-1F7B068F0AB9}" type="pres">
      <dgm:prSet presAssocID="{208D59FA-2855-4A25-89A8-09E48F7C0CF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C4355CD4-BB34-45D1-A12C-76809E5DE9B1}" type="presOf" srcId="{C60EA96D-3361-47E9-8BBD-CAA3E9F9C3D9}" destId="{659984E6-868F-4907-A968-D38BA3D49181}" srcOrd="0" destOrd="0" presId="urn:microsoft.com/office/officeart/2018/2/layout/IconVerticalSolidList"/>
    <dgm:cxn modelId="{1D6D9782-ADFF-4BF4-9B5D-CE3D11B8A81A}" type="presOf" srcId="{208D59FA-2855-4A25-89A8-09E48F7C0CF6}" destId="{F36C1963-9AA6-4DEB-94C5-1F7B068F0AB9}" srcOrd="0" destOrd="0" presId="urn:microsoft.com/office/officeart/2018/2/layout/IconVerticalSolidList"/>
    <dgm:cxn modelId="{FAD690BE-4DF4-43C7-A02C-AA60A96015D6}" srcId="{F37B93A9-A672-403E-B3A8-4A7A0FFF7542}" destId="{C60EA96D-3361-47E9-8BBD-CAA3E9F9C3D9}" srcOrd="1" destOrd="0" parTransId="{BBA3C770-5F78-490D-BD53-1D54FB817EDE}" sibTransId="{8C83C858-C038-41DD-A8D4-8743504C593D}"/>
    <dgm:cxn modelId="{A0AFA64E-F093-4D02-AF2D-179239433E82}" type="presOf" srcId="{F37B93A9-A672-403E-B3A8-4A7A0FFF7542}" destId="{B01C94DC-93DA-462F-A0E7-0D3E13D86520}" srcOrd="0" destOrd="0" presId="urn:microsoft.com/office/officeart/2018/2/layout/IconVerticalSolidList"/>
    <dgm:cxn modelId="{51957A06-1B8D-4B6E-AB3C-05C3AAAFBC15}" srcId="{F37B93A9-A672-403E-B3A8-4A7A0FFF7542}" destId="{57AD0AB7-88A2-4A4C-B76C-75749E53A702}" srcOrd="0" destOrd="0" parTransId="{A6DCF961-0C95-445B-B494-986CC4C23487}" sibTransId="{7F2FFE39-E931-4215-BBF3-F6C4BE0516DA}"/>
    <dgm:cxn modelId="{8CA90ACC-D775-4F4C-B7FF-F41C1386B338}" srcId="{F37B93A9-A672-403E-B3A8-4A7A0FFF7542}" destId="{208D59FA-2855-4A25-89A8-09E48F7C0CF6}" srcOrd="2" destOrd="0" parTransId="{E9E6921A-BE62-4874-968E-8A698B514820}" sibTransId="{EAEE8C99-F3A1-4178-8970-518379253506}"/>
    <dgm:cxn modelId="{1A726A9B-7EB2-4752-839D-CD8CBD1FCD0F}" type="presOf" srcId="{57AD0AB7-88A2-4A4C-B76C-75749E53A702}" destId="{EB54B1B0-63F5-4891-9841-38507E224F3A}" srcOrd="0" destOrd="0" presId="urn:microsoft.com/office/officeart/2018/2/layout/IconVerticalSolidList"/>
    <dgm:cxn modelId="{8A856EC4-7C89-4838-8920-913649D81986}" type="presParOf" srcId="{B01C94DC-93DA-462F-A0E7-0D3E13D86520}" destId="{397A30D4-4E15-4FE9-B2CD-8A9A9D8ABE0A}" srcOrd="0" destOrd="0" presId="urn:microsoft.com/office/officeart/2018/2/layout/IconVerticalSolidList"/>
    <dgm:cxn modelId="{604C89E4-0636-46C7-ACC8-AE78A03E1037}" type="presParOf" srcId="{397A30D4-4E15-4FE9-B2CD-8A9A9D8ABE0A}" destId="{293481F9-BA34-4E18-BEDD-A14849837C83}" srcOrd="0" destOrd="0" presId="urn:microsoft.com/office/officeart/2018/2/layout/IconVerticalSolidList"/>
    <dgm:cxn modelId="{7098A023-7688-4F23-AF84-0A24937E62BE}" type="presParOf" srcId="{397A30D4-4E15-4FE9-B2CD-8A9A9D8ABE0A}" destId="{8025AC45-7D56-4DD7-BA07-EC3E959FBFA6}" srcOrd="1" destOrd="0" presId="urn:microsoft.com/office/officeart/2018/2/layout/IconVerticalSolidList"/>
    <dgm:cxn modelId="{6A832FE3-95D9-4C34-9BC6-C8E48E5D729D}" type="presParOf" srcId="{397A30D4-4E15-4FE9-B2CD-8A9A9D8ABE0A}" destId="{0F4DECD7-483A-4CFC-B5E1-C62E4B4A8547}" srcOrd="2" destOrd="0" presId="urn:microsoft.com/office/officeart/2018/2/layout/IconVerticalSolidList"/>
    <dgm:cxn modelId="{167CE017-4EE3-4632-82D2-86D84612ACFD}" type="presParOf" srcId="{397A30D4-4E15-4FE9-B2CD-8A9A9D8ABE0A}" destId="{EB54B1B0-63F5-4891-9841-38507E224F3A}" srcOrd="3" destOrd="0" presId="urn:microsoft.com/office/officeart/2018/2/layout/IconVerticalSolidList"/>
    <dgm:cxn modelId="{309271AB-EDB7-4785-88C4-46E17D2A463C}" type="presParOf" srcId="{B01C94DC-93DA-462F-A0E7-0D3E13D86520}" destId="{2AC2EDC1-B257-44FE-8AA7-45FD5C1C456D}" srcOrd="1" destOrd="0" presId="urn:microsoft.com/office/officeart/2018/2/layout/IconVerticalSolidList"/>
    <dgm:cxn modelId="{0EBBFFDB-B055-49E3-A346-45766F7D232B}" type="presParOf" srcId="{B01C94DC-93DA-462F-A0E7-0D3E13D86520}" destId="{8134E914-68B2-4A5D-8B33-A55A8E461729}" srcOrd="2" destOrd="0" presId="urn:microsoft.com/office/officeart/2018/2/layout/IconVerticalSolidList"/>
    <dgm:cxn modelId="{6B29C8E9-47EB-456C-862C-6F9B18649C1A}" type="presParOf" srcId="{8134E914-68B2-4A5D-8B33-A55A8E461729}" destId="{8E6C6C75-E254-4502-A8A4-923B6421A1E9}" srcOrd="0" destOrd="0" presId="urn:microsoft.com/office/officeart/2018/2/layout/IconVerticalSolidList"/>
    <dgm:cxn modelId="{BFB22F83-C6FC-481B-9331-E23E9E040FA2}" type="presParOf" srcId="{8134E914-68B2-4A5D-8B33-A55A8E461729}" destId="{585F1047-9DDE-4ED2-9CD6-426D8B5BD8FC}" srcOrd="1" destOrd="0" presId="urn:microsoft.com/office/officeart/2018/2/layout/IconVerticalSolidList"/>
    <dgm:cxn modelId="{A22AEFC8-7652-4839-94D0-E0A2B1C39B29}" type="presParOf" srcId="{8134E914-68B2-4A5D-8B33-A55A8E461729}" destId="{89F1E10B-F5AA-4509-A592-F0199BC57916}" srcOrd="2" destOrd="0" presId="urn:microsoft.com/office/officeart/2018/2/layout/IconVerticalSolidList"/>
    <dgm:cxn modelId="{059FBE4A-5EDD-4E47-BC2D-EBF91C479628}" type="presParOf" srcId="{8134E914-68B2-4A5D-8B33-A55A8E461729}" destId="{659984E6-868F-4907-A968-D38BA3D49181}" srcOrd="3" destOrd="0" presId="urn:microsoft.com/office/officeart/2018/2/layout/IconVerticalSolidList"/>
    <dgm:cxn modelId="{371F8ED3-114A-406C-A468-8F175D5FBEE6}" type="presParOf" srcId="{B01C94DC-93DA-462F-A0E7-0D3E13D86520}" destId="{9489A19B-4D8D-4ECE-9BB7-2B2745819402}" srcOrd="3" destOrd="0" presId="urn:microsoft.com/office/officeart/2018/2/layout/IconVerticalSolidList"/>
    <dgm:cxn modelId="{97F11A42-5629-4971-A8CD-78D8DAF25F1F}" type="presParOf" srcId="{B01C94DC-93DA-462F-A0E7-0D3E13D86520}" destId="{9606FB04-43AD-406E-B726-276F051FED58}" srcOrd="4" destOrd="0" presId="urn:microsoft.com/office/officeart/2018/2/layout/IconVerticalSolidList"/>
    <dgm:cxn modelId="{7A62FE67-BF23-442B-A08D-CFB602E11944}" type="presParOf" srcId="{9606FB04-43AD-406E-B726-276F051FED58}" destId="{48171035-B0E3-410D-818F-D183EE8721DC}" srcOrd="0" destOrd="0" presId="urn:microsoft.com/office/officeart/2018/2/layout/IconVerticalSolidList"/>
    <dgm:cxn modelId="{8A2C6A43-85D4-467A-A956-016568D37F21}" type="presParOf" srcId="{9606FB04-43AD-406E-B726-276F051FED58}" destId="{27909609-C3F5-430A-A841-B6767612AA00}" srcOrd="1" destOrd="0" presId="urn:microsoft.com/office/officeart/2018/2/layout/IconVerticalSolidList"/>
    <dgm:cxn modelId="{6631836F-AE24-4A88-9A01-445B84320AF3}" type="presParOf" srcId="{9606FB04-43AD-406E-B726-276F051FED58}" destId="{D84E3A05-9661-4B1B-91C5-E47F34633C90}" srcOrd="2" destOrd="0" presId="urn:microsoft.com/office/officeart/2018/2/layout/IconVerticalSolidList"/>
    <dgm:cxn modelId="{19ED5399-B07E-49DB-A733-69A0A3C94C42}" type="presParOf" srcId="{9606FB04-43AD-406E-B726-276F051FED58}" destId="{F36C1963-9AA6-4DEB-94C5-1F7B068F0A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F3737D-D5EF-4F92-8204-214D25758D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3CD244-81CA-4867-9EDF-9899E5F6B121}">
      <dgm:prSet/>
      <dgm:spPr/>
      <dgm:t>
        <a:bodyPr/>
        <a:lstStyle/>
        <a:p>
          <a:r>
            <a:rPr lang="tr-TR"/>
            <a:t>Şimdi mazeretleri bırakma ve marifet üretme zamanı</a:t>
          </a:r>
          <a:endParaRPr lang="en-US"/>
        </a:p>
      </dgm:t>
    </dgm:pt>
    <dgm:pt modelId="{9989CC66-76A9-43BD-9088-BE063F84F192}" type="parTrans" cxnId="{D0128EFD-FCAA-4C88-B93E-C297384B7DDF}">
      <dgm:prSet/>
      <dgm:spPr/>
      <dgm:t>
        <a:bodyPr/>
        <a:lstStyle/>
        <a:p>
          <a:endParaRPr lang="en-US"/>
        </a:p>
      </dgm:t>
    </dgm:pt>
    <dgm:pt modelId="{268E7300-4190-488C-9DEE-80F5452A4A41}" type="sibTrans" cxnId="{D0128EFD-FCAA-4C88-B93E-C297384B7DDF}">
      <dgm:prSet/>
      <dgm:spPr/>
      <dgm:t>
        <a:bodyPr/>
        <a:lstStyle/>
        <a:p>
          <a:endParaRPr lang="en-US"/>
        </a:p>
      </dgm:t>
    </dgm:pt>
    <dgm:pt modelId="{12BFAA6E-47B1-460C-AAD0-E517BF650DC2}">
      <dgm:prSet/>
      <dgm:spPr/>
      <dgm:t>
        <a:bodyPr/>
        <a:lstStyle/>
        <a:p>
          <a:r>
            <a:rPr lang="tr-TR"/>
            <a:t>Elimizde bir çok kazanım var</a:t>
          </a:r>
          <a:endParaRPr lang="en-US"/>
        </a:p>
      </dgm:t>
    </dgm:pt>
    <dgm:pt modelId="{76B7464D-5F05-4154-9536-7F612D14E45E}" type="parTrans" cxnId="{8B370211-E43B-495A-B89A-3247A738E43F}">
      <dgm:prSet/>
      <dgm:spPr/>
      <dgm:t>
        <a:bodyPr/>
        <a:lstStyle/>
        <a:p>
          <a:endParaRPr lang="en-US"/>
        </a:p>
      </dgm:t>
    </dgm:pt>
    <dgm:pt modelId="{289E2CE4-A616-4740-8CB3-DD84F131D26B}" type="sibTrans" cxnId="{8B370211-E43B-495A-B89A-3247A738E43F}">
      <dgm:prSet/>
      <dgm:spPr/>
      <dgm:t>
        <a:bodyPr/>
        <a:lstStyle/>
        <a:p>
          <a:endParaRPr lang="en-US"/>
        </a:p>
      </dgm:t>
    </dgm:pt>
    <dgm:pt modelId="{961889E1-BEC7-48A8-89E4-53128F4D630A}">
      <dgm:prSet/>
      <dgm:spPr/>
      <dgm:t>
        <a:bodyPr/>
        <a:lstStyle/>
        <a:p>
          <a:r>
            <a:rPr lang="tr-TR"/>
            <a:t>Krizi fırsata çevirme vakti</a:t>
          </a:r>
          <a:endParaRPr lang="en-US"/>
        </a:p>
      </dgm:t>
    </dgm:pt>
    <dgm:pt modelId="{976E62BA-CDE4-4E9D-AB1F-1C88E931B5E0}" type="parTrans" cxnId="{808FEF6A-3B25-4B4A-BD78-655D769A0BBC}">
      <dgm:prSet/>
      <dgm:spPr/>
      <dgm:t>
        <a:bodyPr/>
        <a:lstStyle/>
        <a:p>
          <a:endParaRPr lang="en-US"/>
        </a:p>
      </dgm:t>
    </dgm:pt>
    <dgm:pt modelId="{50CFC1A9-F905-47EC-B8B6-E629E4E3F3C5}" type="sibTrans" cxnId="{808FEF6A-3B25-4B4A-BD78-655D769A0BBC}">
      <dgm:prSet/>
      <dgm:spPr/>
      <dgm:t>
        <a:bodyPr/>
        <a:lstStyle/>
        <a:p>
          <a:endParaRPr lang="en-US"/>
        </a:p>
      </dgm:t>
    </dgm:pt>
    <dgm:pt modelId="{8A7011D7-A12B-4E51-BEB0-4EFB33AB4ABB}" type="pres">
      <dgm:prSet presAssocID="{7BF3737D-D5EF-4F92-8204-214D25758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879559-E241-4F7E-AE23-DC86D4ACDD40}" type="pres">
      <dgm:prSet presAssocID="{E43CD244-81CA-4867-9EDF-9899E5F6B1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149C32-7F72-48AF-8C1F-71E34EF83898}" type="pres">
      <dgm:prSet presAssocID="{268E7300-4190-488C-9DEE-80F5452A4A41}" presName="spacer" presStyleCnt="0"/>
      <dgm:spPr/>
    </dgm:pt>
    <dgm:pt modelId="{2362A684-F8F4-4057-B4C6-D579CDC07394}" type="pres">
      <dgm:prSet presAssocID="{12BFAA6E-47B1-460C-AAD0-E517BF650D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27BCA5-7295-4F75-8002-7024B78C71FA}" type="pres">
      <dgm:prSet presAssocID="{289E2CE4-A616-4740-8CB3-DD84F131D26B}" presName="spacer" presStyleCnt="0"/>
      <dgm:spPr/>
    </dgm:pt>
    <dgm:pt modelId="{2B633E52-B81D-4357-892C-58D605707DE3}" type="pres">
      <dgm:prSet presAssocID="{961889E1-BEC7-48A8-89E4-53128F4D63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08FEF6A-3B25-4B4A-BD78-655D769A0BBC}" srcId="{7BF3737D-D5EF-4F92-8204-214D25758DEF}" destId="{961889E1-BEC7-48A8-89E4-53128F4D630A}" srcOrd="2" destOrd="0" parTransId="{976E62BA-CDE4-4E9D-AB1F-1C88E931B5E0}" sibTransId="{50CFC1A9-F905-47EC-B8B6-E629E4E3F3C5}"/>
    <dgm:cxn modelId="{37FF39C4-66B9-405D-90E7-4A433A392E56}" type="presOf" srcId="{961889E1-BEC7-48A8-89E4-53128F4D630A}" destId="{2B633E52-B81D-4357-892C-58D605707DE3}" srcOrd="0" destOrd="0" presId="urn:microsoft.com/office/officeart/2005/8/layout/vList2"/>
    <dgm:cxn modelId="{F11E0600-DB99-44AC-A242-E191F2238DBF}" type="presOf" srcId="{E43CD244-81CA-4867-9EDF-9899E5F6B121}" destId="{08879559-E241-4F7E-AE23-DC86D4ACDD40}" srcOrd="0" destOrd="0" presId="urn:microsoft.com/office/officeart/2005/8/layout/vList2"/>
    <dgm:cxn modelId="{8B370211-E43B-495A-B89A-3247A738E43F}" srcId="{7BF3737D-D5EF-4F92-8204-214D25758DEF}" destId="{12BFAA6E-47B1-460C-AAD0-E517BF650DC2}" srcOrd="1" destOrd="0" parTransId="{76B7464D-5F05-4154-9536-7F612D14E45E}" sibTransId="{289E2CE4-A616-4740-8CB3-DD84F131D26B}"/>
    <dgm:cxn modelId="{D0128EFD-FCAA-4C88-B93E-C297384B7DDF}" srcId="{7BF3737D-D5EF-4F92-8204-214D25758DEF}" destId="{E43CD244-81CA-4867-9EDF-9899E5F6B121}" srcOrd="0" destOrd="0" parTransId="{9989CC66-76A9-43BD-9088-BE063F84F192}" sibTransId="{268E7300-4190-488C-9DEE-80F5452A4A41}"/>
    <dgm:cxn modelId="{41FFCFB0-2DCD-4E4D-9FEE-23006F613802}" type="presOf" srcId="{7BF3737D-D5EF-4F92-8204-214D25758DEF}" destId="{8A7011D7-A12B-4E51-BEB0-4EFB33AB4ABB}" srcOrd="0" destOrd="0" presId="urn:microsoft.com/office/officeart/2005/8/layout/vList2"/>
    <dgm:cxn modelId="{96AA4467-1015-4F86-9B9F-AFC1A91B6068}" type="presOf" srcId="{12BFAA6E-47B1-460C-AAD0-E517BF650DC2}" destId="{2362A684-F8F4-4057-B4C6-D579CDC07394}" srcOrd="0" destOrd="0" presId="urn:microsoft.com/office/officeart/2005/8/layout/vList2"/>
    <dgm:cxn modelId="{FCA1141B-54BF-46F6-82F0-5D633EE347A1}" type="presParOf" srcId="{8A7011D7-A12B-4E51-BEB0-4EFB33AB4ABB}" destId="{08879559-E241-4F7E-AE23-DC86D4ACDD40}" srcOrd="0" destOrd="0" presId="urn:microsoft.com/office/officeart/2005/8/layout/vList2"/>
    <dgm:cxn modelId="{DE20F69E-8EF9-4386-B3F7-C5D4C3832BF3}" type="presParOf" srcId="{8A7011D7-A12B-4E51-BEB0-4EFB33AB4ABB}" destId="{25149C32-7F72-48AF-8C1F-71E34EF83898}" srcOrd="1" destOrd="0" presId="urn:microsoft.com/office/officeart/2005/8/layout/vList2"/>
    <dgm:cxn modelId="{79F9D30C-5B36-43DB-8034-00909DCA2F9D}" type="presParOf" srcId="{8A7011D7-A12B-4E51-BEB0-4EFB33AB4ABB}" destId="{2362A684-F8F4-4057-B4C6-D579CDC07394}" srcOrd="2" destOrd="0" presId="urn:microsoft.com/office/officeart/2005/8/layout/vList2"/>
    <dgm:cxn modelId="{9177FF6A-A9AC-43B1-9F62-78B8ED9B96C0}" type="presParOf" srcId="{8A7011D7-A12B-4E51-BEB0-4EFB33AB4ABB}" destId="{BA27BCA5-7295-4F75-8002-7024B78C71FA}" srcOrd="3" destOrd="0" presId="urn:microsoft.com/office/officeart/2005/8/layout/vList2"/>
    <dgm:cxn modelId="{A75A0441-0587-4378-9A54-C160CA6DDEDF}" type="presParOf" srcId="{8A7011D7-A12B-4E51-BEB0-4EFB33AB4ABB}" destId="{2B633E52-B81D-4357-892C-58D605707D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6BD32B-2BFF-4AE7-8368-0213C532EA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D1A55C-2BC0-428C-B3E3-4D7C87B49D6B}">
      <dgm:prSet/>
      <dgm:spPr/>
      <dgm:t>
        <a:bodyPr/>
        <a:lstStyle/>
        <a:p>
          <a:r>
            <a:rPr lang="tr-TR"/>
            <a:t>«ÇALIŞ» «ÇALIŞ» «ÇALIŞ»</a:t>
          </a:r>
          <a:endParaRPr lang="en-US"/>
        </a:p>
      </dgm:t>
    </dgm:pt>
    <dgm:pt modelId="{851DE13C-4F44-44EA-AEE0-DA5C25DE9E02}" type="parTrans" cxnId="{2297A28D-9E84-47F0-AEE5-F5026B0CAD99}">
      <dgm:prSet/>
      <dgm:spPr/>
      <dgm:t>
        <a:bodyPr/>
        <a:lstStyle/>
        <a:p>
          <a:endParaRPr lang="en-US"/>
        </a:p>
      </dgm:t>
    </dgm:pt>
    <dgm:pt modelId="{975E646C-FECD-488E-B769-AE65C4F72AE5}" type="sibTrans" cxnId="{2297A28D-9E84-47F0-AEE5-F5026B0CAD99}">
      <dgm:prSet/>
      <dgm:spPr/>
      <dgm:t>
        <a:bodyPr/>
        <a:lstStyle/>
        <a:p>
          <a:endParaRPr lang="en-US"/>
        </a:p>
      </dgm:t>
    </dgm:pt>
    <dgm:pt modelId="{7952059B-FAB7-4184-8C25-F5A5A40B4782}">
      <dgm:prSet/>
      <dgm:spPr/>
      <dgm:t>
        <a:bodyPr/>
        <a:lstStyle/>
        <a:p>
          <a:r>
            <a:rPr lang="tr-TR"/>
            <a:t>Herkes size bunu fısıldıyor</a:t>
          </a:r>
          <a:endParaRPr lang="en-US"/>
        </a:p>
      </dgm:t>
    </dgm:pt>
    <dgm:pt modelId="{0B5FD37E-DA73-4667-8784-1C4DACE9C331}" type="parTrans" cxnId="{23F4FD7A-D0C4-4186-BED8-95FF77BDF751}">
      <dgm:prSet/>
      <dgm:spPr/>
      <dgm:t>
        <a:bodyPr/>
        <a:lstStyle/>
        <a:p>
          <a:endParaRPr lang="en-US"/>
        </a:p>
      </dgm:t>
    </dgm:pt>
    <dgm:pt modelId="{85F8F306-75E5-4F3B-9CB7-7F5009409F55}" type="sibTrans" cxnId="{23F4FD7A-D0C4-4186-BED8-95FF77BDF751}">
      <dgm:prSet/>
      <dgm:spPr/>
      <dgm:t>
        <a:bodyPr/>
        <a:lstStyle/>
        <a:p>
          <a:endParaRPr lang="en-US"/>
        </a:p>
      </dgm:t>
    </dgm:pt>
    <dgm:pt modelId="{DF45F1FE-1278-4189-9E27-E5B24EAF1CEC}">
      <dgm:prSet/>
      <dgm:spPr/>
      <dgm:t>
        <a:bodyPr/>
        <a:lstStyle/>
        <a:p>
          <a:r>
            <a:rPr lang="tr-TR"/>
            <a:t>Peki ne yapmak gerek?</a:t>
          </a:r>
          <a:endParaRPr lang="en-US"/>
        </a:p>
      </dgm:t>
    </dgm:pt>
    <dgm:pt modelId="{A8525537-BDED-4AF2-B95D-572AC9C7750C}" type="parTrans" cxnId="{C6EC9EF7-5F6B-46CB-AF93-1E3DA80D76E1}">
      <dgm:prSet/>
      <dgm:spPr/>
      <dgm:t>
        <a:bodyPr/>
        <a:lstStyle/>
        <a:p>
          <a:endParaRPr lang="en-US"/>
        </a:p>
      </dgm:t>
    </dgm:pt>
    <dgm:pt modelId="{B133CFE9-DA31-4FE7-B9E5-7971BCA9D63F}" type="sibTrans" cxnId="{C6EC9EF7-5F6B-46CB-AF93-1E3DA80D76E1}">
      <dgm:prSet/>
      <dgm:spPr/>
      <dgm:t>
        <a:bodyPr/>
        <a:lstStyle/>
        <a:p>
          <a:endParaRPr lang="en-US"/>
        </a:p>
      </dgm:t>
    </dgm:pt>
    <dgm:pt modelId="{E336F15E-9CC6-463B-A0BA-6EE489A9B4FC}">
      <dgm:prSet/>
      <dgm:spPr/>
      <dgm:t>
        <a:bodyPr/>
        <a:lstStyle/>
        <a:p>
          <a:r>
            <a:rPr lang="tr-TR"/>
            <a:t>Nereden başlamak, nasıl gitmek gerek? </a:t>
          </a:r>
          <a:endParaRPr lang="en-US"/>
        </a:p>
      </dgm:t>
    </dgm:pt>
    <dgm:pt modelId="{89DCE209-9C96-4399-A5C0-0609F9710C50}" type="parTrans" cxnId="{6CAD8DF2-F2AF-403A-AE60-DA75C3428F50}">
      <dgm:prSet/>
      <dgm:spPr/>
      <dgm:t>
        <a:bodyPr/>
        <a:lstStyle/>
        <a:p>
          <a:endParaRPr lang="en-US"/>
        </a:p>
      </dgm:t>
    </dgm:pt>
    <dgm:pt modelId="{DABBC6BE-A3AC-4834-9362-1D1C8C96C99D}" type="sibTrans" cxnId="{6CAD8DF2-F2AF-403A-AE60-DA75C3428F50}">
      <dgm:prSet/>
      <dgm:spPr/>
      <dgm:t>
        <a:bodyPr/>
        <a:lstStyle/>
        <a:p>
          <a:endParaRPr lang="en-US"/>
        </a:p>
      </dgm:t>
    </dgm:pt>
    <dgm:pt modelId="{6919B0B6-7112-4426-AA28-73EC3F49C9F8}" type="pres">
      <dgm:prSet presAssocID="{796BD32B-2BFF-4AE7-8368-0213C532EA6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E33FC3-E4A4-4FD7-BA88-43A665662005}" type="pres">
      <dgm:prSet presAssocID="{52D1A55C-2BC0-428C-B3E3-4D7C87B49D6B}" presName="compNode" presStyleCnt="0"/>
      <dgm:spPr/>
    </dgm:pt>
    <dgm:pt modelId="{71B0ACD1-339B-4092-8437-4DE03FA45BC1}" type="pres">
      <dgm:prSet presAssocID="{52D1A55C-2BC0-428C-B3E3-4D7C87B49D6B}" presName="bgRect" presStyleLbl="bgShp" presStyleIdx="0" presStyleCnt="4"/>
      <dgm:spPr/>
    </dgm:pt>
    <dgm:pt modelId="{5F725F47-F9D1-4638-85C8-E0A3D456047D}" type="pres">
      <dgm:prSet presAssocID="{52D1A55C-2BC0-428C-B3E3-4D7C87B49D6B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Skeleton"/>
        </a:ext>
      </dgm:extLst>
    </dgm:pt>
    <dgm:pt modelId="{4F51234D-C482-47E5-904D-3E225FFE51D4}" type="pres">
      <dgm:prSet presAssocID="{52D1A55C-2BC0-428C-B3E3-4D7C87B49D6B}" presName="spaceRect" presStyleCnt="0"/>
      <dgm:spPr/>
    </dgm:pt>
    <dgm:pt modelId="{94EB20DE-BED3-4C2D-9E86-A325456EBB80}" type="pres">
      <dgm:prSet presAssocID="{52D1A55C-2BC0-428C-B3E3-4D7C87B49D6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02977DF-1D53-495D-ABF2-5FD0AC0EDC63}" type="pres">
      <dgm:prSet presAssocID="{975E646C-FECD-488E-B769-AE65C4F72AE5}" presName="sibTrans" presStyleCnt="0"/>
      <dgm:spPr/>
    </dgm:pt>
    <dgm:pt modelId="{24177A67-3E5A-443E-BC14-0AEEC12CBAE4}" type="pres">
      <dgm:prSet presAssocID="{7952059B-FAB7-4184-8C25-F5A5A40B4782}" presName="compNode" presStyleCnt="0"/>
      <dgm:spPr/>
    </dgm:pt>
    <dgm:pt modelId="{832ACAD1-2983-4695-89CD-73EEBCE38D7E}" type="pres">
      <dgm:prSet presAssocID="{7952059B-FAB7-4184-8C25-F5A5A40B4782}" presName="bgRect" presStyleLbl="bgShp" presStyleIdx="1" presStyleCnt="4"/>
      <dgm:spPr/>
    </dgm:pt>
    <dgm:pt modelId="{86DBDCCE-A3EE-4062-8BC2-3441E76F2301}" type="pres">
      <dgm:prSet presAssocID="{7952059B-FAB7-4184-8C25-F5A5A40B4782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Braille"/>
        </a:ext>
      </dgm:extLst>
    </dgm:pt>
    <dgm:pt modelId="{3CC0C83D-A02A-4232-B257-1C9058BF3614}" type="pres">
      <dgm:prSet presAssocID="{7952059B-FAB7-4184-8C25-F5A5A40B4782}" presName="spaceRect" presStyleCnt="0"/>
      <dgm:spPr/>
    </dgm:pt>
    <dgm:pt modelId="{6C9C669D-2A1B-453B-A054-7205FABE58CD}" type="pres">
      <dgm:prSet presAssocID="{7952059B-FAB7-4184-8C25-F5A5A40B478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99080AE-2560-433A-A9C5-C32F1B866F81}" type="pres">
      <dgm:prSet presAssocID="{85F8F306-75E5-4F3B-9CB7-7F5009409F55}" presName="sibTrans" presStyleCnt="0"/>
      <dgm:spPr/>
    </dgm:pt>
    <dgm:pt modelId="{CBE571B3-17B9-4419-A2B4-E76B7644B0B6}" type="pres">
      <dgm:prSet presAssocID="{DF45F1FE-1278-4189-9E27-E5B24EAF1CEC}" presName="compNode" presStyleCnt="0"/>
      <dgm:spPr/>
    </dgm:pt>
    <dgm:pt modelId="{E84C39F4-57D3-4EBB-8B22-BD46C6C25031}" type="pres">
      <dgm:prSet presAssocID="{DF45F1FE-1278-4189-9E27-E5B24EAF1CEC}" presName="bgRect" presStyleLbl="bgShp" presStyleIdx="2" presStyleCnt="4"/>
      <dgm:spPr/>
    </dgm:pt>
    <dgm:pt modelId="{E534F9BA-AE18-44EE-B964-1334C321AAAB}" type="pres">
      <dgm:prSet presAssocID="{DF45F1FE-1278-4189-9E27-E5B24EAF1CEC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Advertising"/>
        </a:ext>
      </dgm:extLst>
    </dgm:pt>
    <dgm:pt modelId="{0642704B-C791-4188-90EB-DC48E91C4A58}" type="pres">
      <dgm:prSet presAssocID="{DF45F1FE-1278-4189-9E27-E5B24EAF1CEC}" presName="spaceRect" presStyleCnt="0"/>
      <dgm:spPr/>
    </dgm:pt>
    <dgm:pt modelId="{7A5DD380-3781-43BF-BC43-4CB45CBC85E5}" type="pres">
      <dgm:prSet presAssocID="{DF45F1FE-1278-4189-9E27-E5B24EAF1CE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C446D72-335F-4E70-A172-AD08EA24F8C0}" type="pres">
      <dgm:prSet presAssocID="{B133CFE9-DA31-4FE7-B9E5-7971BCA9D63F}" presName="sibTrans" presStyleCnt="0"/>
      <dgm:spPr/>
    </dgm:pt>
    <dgm:pt modelId="{4B360D77-5AEC-4CDA-BDF9-DC34F2EAB173}" type="pres">
      <dgm:prSet presAssocID="{E336F15E-9CC6-463B-A0BA-6EE489A9B4FC}" presName="compNode" presStyleCnt="0"/>
      <dgm:spPr/>
    </dgm:pt>
    <dgm:pt modelId="{56F05DE2-1F39-47F8-85C1-2A57D049F8C4}" type="pres">
      <dgm:prSet presAssocID="{E336F15E-9CC6-463B-A0BA-6EE489A9B4FC}" presName="bgRect" presStyleLbl="bgShp" presStyleIdx="3" presStyleCnt="4"/>
      <dgm:spPr/>
    </dgm:pt>
    <dgm:pt modelId="{BFB0A085-EBBC-4BA4-9BD5-C71E1F3A01CE}" type="pres">
      <dgm:prSet presAssocID="{E336F15E-9CC6-463B-A0BA-6EE489A9B4FC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xmlns="" id="0" name="" descr="Arrow: U-turn with tail"/>
        </a:ext>
      </dgm:extLst>
    </dgm:pt>
    <dgm:pt modelId="{74170C65-0548-443D-87EB-E3B437488BB8}" type="pres">
      <dgm:prSet presAssocID="{E336F15E-9CC6-463B-A0BA-6EE489A9B4FC}" presName="spaceRect" presStyleCnt="0"/>
      <dgm:spPr/>
    </dgm:pt>
    <dgm:pt modelId="{087EE2DE-596D-41A5-92F2-0C5FA71303F9}" type="pres">
      <dgm:prSet presAssocID="{E336F15E-9CC6-463B-A0BA-6EE489A9B4F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27B32933-E3C1-4057-8501-8B2A62AD1666}" type="presOf" srcId="{796BD32B-2BFF-4AE7-8368-0213C532EA66}" destId="{6919B0B6-7112-4426-AA28-73EC3F49C9F8}" srcOrd="0" destOrd="0" presId="urn:microsoft.com/office/officeart/2018/2/layout/IconVerticalSolidList"/>
    <dgm:cxn modelId="{6CAD8DF2-F2AF-403A-AE60-DA75C3428F50}" srcId="{796BD32B-2BFF-4AE7-8368-0213C532EA66}" destId="{E336F15E-9CC6-463B-A0BA-6EE489A9B4FC}" srcOrd="3" destOrd="0" parTransId="{89DCE209-9C96-4399-A5C0-0609F9710C50}" sibTransId="{DABBC6BE-A3AC-4834-9362-1D1C8C96C99D}"/>
    <dgm:cxn modelId="{C6EC9EF7-5F6B-46CB-AF93-1E3DA80D76E1}" srcId="{796BD32B-2BFF-4AE7-8368-0213C532EA66}" destId="{DF45F1FE-1278-4189-9E27-E5B24EAF1CEC}" srcOrd="2" destOrd="0" parTransId="{A8525537-BDED-4AF2-B95D-572AC9C7750C}" sibTransId="{B133CFE9-DA31-4FE7-B9E5-7971BCA9D63F}"/>
    <dgm:cxn modelId="{5A8A0E5F-4A36-49EE-A789-F6E88B0F55E8}" type="presOf" srcId="{E336F15E-9CC6-463B-A0BA-6EE489A9B4FC}" destId="{087EE2DE-596D-41A5-92F2-0C5FA71303F9}" srcOrd="0" destOrd="0" presId="urn:microsoft.com/office/officeart/2018/2/layout/IconVerticalSolidList"/>
    <dgm:cxn modelId="{84109422-B03A-4FA6-8FB3-2DF9144F75C2}" type="presOf" srcId="{52D1A55C-2BC0-428C-B3E3-4D7C87B49D6B}" destId="{94EB20DE-BED3-4C2D-9E86-A325456EBB80}" srcOrd="0" destOrd="0" presId="urn:microsoft.com/office/officeart/2018/2/layout/IconVerticalSolidList"/>
    <dgm:cxn modelId="{23F4FD7A-D0C4-4186-BED8-95FF77BDF751}" srcId="{796BD32B-2BFF-4AE7-8368-0213C532EA66}" destId="{7952059B-FAB7-4184-8C25-F5A5A40B4782}" srcOrd="1" destOrd="0" parTransId="{0B5FD37E-DA73-4667-8784-1C4DACE9C331}" sibTransId="{85F8F306-75E5-4F3B-9CB7-7F5009409F55}"/>
    <dgm:cxn modelId="{2297A28D-9E84-47F0-AEE5-F5026B0CAD99}" srcId="{796BD32B-2BFF-4AE7-8368-0213C532EA66}" destId="{52D1A55C-2BC0-428C-B3E3-4D7C87B49D6B}" srcOrd="0" destOrd="0" parTransId="{851DE13C-4F44-44EA-AEE0-DA5C25DE9E02}" sibTransId="{975E646C-FECD-488E-B769-AE65C4F72AE5}"/>
    <dgm:cxn modelId="{AF410B2E-D493-4038-8FE6-2F345E2BA7CC}" type="presOf" srcId="{7952059B-FAB7-4184-8C25-F5A5A40B4782}" destId="{6C9C669D-2A1B-453B-A054-7205FABE58CD}" srcOrd="0" destOrd="0" presId="urn:microsoft.com/office/officeart/2018/2/layout/IconVerticalSolidList"/>
    <dgm:cxn modelId="{4138F57B-8AE7-42C1-A056-13DF220A1A51}" type="presOf" srcId="{DF45F1FE-1278-4189-9E27-E5B24EAF1CEC}" destId="{7A5DD380-3781-43BF-BC43-4CB45CBC85E5}" srcOrd="0" destOrd="0" presId="urn:microsoft.com/office/officeart/2018/2/layout/IconVerticalSolidList"/>
    <dgm:cxn modelId="{24766B50-B75C-4BC9-A0F4-6FAB2109A326}" type="presParOf" srcId="{6919B0B6-7112-4426-AA28-73EC3F49C9F8}" destId="{80E33FC3-E4A4-4FD7-BA88-43A665662005}" srcOrd="0" destOrd="0" presId="urn:microsoft.com/office/officeart/2018/2/layout/IconVerticalSolidList"/>
    <dgm:cxn modelId="{DBE3893C-D216-47E2-8C0F-90BF07ED5A79}" type="presParOf" srcId="{80E33FC3-E4A4-4FD7-BA88-43A665662005}" destId="{71B0ACD1-339B-4092-8437-4DE03FA45BC1}" srcOrd="0" destOrd="0" presId="urn:microsoft.com/office/officeart/2018/2/layout/IconVerticalSolidList"/>
    <dgm:cxn modelId="{3F65E3F2-E500-415A-B9CE-25E830922581}" type="presParOf" srcId="{80E33FC3-E4A4-4FD7-BA88-43A665662005}" destId="{5F725F47-F9D1-4638-85C8-E0A3D456047D}" srcOrd="1" destOrd="0" presId="urn:microsoft.com/office/officeart/2018/2/layout/IconVerticalSolidList"/>
    <dgm:cxn modelId="{C4086658-2DA1-48FB-9140-BB3E32382BE3}" type="presParOf" srcId="{80E33FC3-E4A4-4FD7-BA88-43A665662005}" destId="{4F51234D-C482-47E5-904D-3E225FFE51D4}" srcOrd="2" destOrd="0" presId="urn:microsoft.com/office/officeart/2018/2/layout/IconVerticalSolidList"/>
    <dgm:cxn modelId="{9AE4CCB2-32F2-4323-A45B-30309DC38E31}" type="presParOf" srcId="{80E33FC3-E4A4-4FD7-BA88-43A665662005}" destId="{94EB20DE-BED3-4C2D-9E86-A325456EBB80}" srcOrd="3" destOrd="0" presId="urn:microsoft.com/office/officeart/2018/2/layout/IconVerticalSolidList"/>
    <dgm:cxn modelId="{1AE85D42-EF35-4A97-837F-91B26207051D}" type="presParOf" srcId="{6919B0B6-7112-4426-AA28-73EC3F49C9F8}" destId="{F02977DF-1D53-495D-ABF2-5FD0AC0EDC63}" srcOrd="1" destOrd="0" presId="urn:microsoft.com/office/officeart/2018/2/layout/IconVerticalSolidList"/>
    <dgm:cxn modelId="{9B61CF9D-0BF6-42AF-A249-B17F0C549FB6}" type="presParOf" srcId="{6919B0B6-7112-4426-AA28-73EC3F49C9F8}" destId="{24177A67-3E5A-443E-BC14-0AEEC12CBAE4}" srcOrd="2" destOrd="0" presId="urn:microsoft.com/office/officeart/2018/2/layout/IconVerticalSolidList"/>
    <dgm:cxn modelId="{7D4FDB90-0833-4175-9BFD-E0BF1BA66E7F}" type="presParOf" srcId="{24177A67-3E5A-443E-BC14-0AEEC12CBAE4}" destId="{832ACAD1-2983-4695-89CD-73EEBCE38D7E}" srcOrd="0" destOrd="0" presId="urn:microsoft.com/office/officeart/2018/2/layout/IconVerticalSolidList"/>
    <dgm:cxn modelId="{61127F0B-C3EB-4A3F-944F-165997992A1F}" type="presParOf" srcId="{24177A67-3E5A-443E-BC14-0AEEC12CBAE4}" destId="{86DBDCCE-A3EE-4062-8BC2-3441E76F2301}" srcOrd="1" destOrd="0" presId="urn:microsoft.com/office/officeart/2018/2/layout/IconVerticalSolidList"/>
    <dgm:cxn modelId="{7BBEC49D-052B-4F78-A2E6-C1871413E46B}" type="presParOf" srcId="{24177A67-3E5A-443E-BC14-0AEEC12CBAE4}" destId="{3CC0C83D-A02A-4232-B257-1C9058BF3614}" srcOrd="2" destOrd="0" presId="urn:microsoft.com/office/officeart/2018/2/layout/IconVerticalSolidList"/>
    <dgm:cxn modelId="{9D4AD8D7-5821-4942-967E-5FE3419290C6}" type="presParOf" srcId="{24177A67-3E5A-443E-BC14-0AEEC12CBAE4}" destId="{6C9C669D-2A1B-453B-A054-7205FABE58CD}" srcOrd="3" destOrd="0" presId="urn:microsoft.com/office/officeart/2018/2/layout/IconVerticalSolidList"/>
    <dgm:cxn modelId="{D4A0CB4A-5E8F-4334-8ADA-AFDFBEDECE2B}" type="presParOf" srcId="{6919B0B6-7112-4426-AA28-73EC3F49C9F8}" destId="{699080AE-2560-433A-A9C5-C32F1B866F81}" srcOrd="3" destOrd="0" presId="urn:microsoft.com/office/officeart/2018/2/layout/IconVerticalSolidList"/>
    <dgm:cxn modelId="{64B2C82A-1B44-4536-96B5-E4767A1D52C1}" type="presParOf" srcId="{6919B0B6-7112-4426-AA28-73EC3F49C9F8}" destId="{CBE571B3-17B9-4419-A2B4-E76B7644B0B6}" srcOrd="4" destOrd="0" presId="urn:microsoft.com/office/officeart/2018/2/layout/IconVerticalSolidList"/>
    <dgm:cxn modelId="{385C3476-C8AE-4F28-9BBE-090495C18B23}" type="presParOf" srcId="{CBE571B3-17B9-4419-A2B4-E76B7644B0B6}" destId="{E84C39F4-57D3-4EBB-8B22-BD46C6C25031}" srcOrd="0" destOrd="0" presId="urn:microsoft.com/office/officeart/2018/2/layout/IconVerticalSolidList"/>
    <dgm:cxn modelId="{C800E0D4-853F-4AF1-888E-569EDDBAB657}" type="presParOf" srcId="{CBE571B3-17B9-4419-A2B4-E76B7644B0B6}" destId="{E534F9BA-AE18-44EE-B964-1334C321AAAB}" srcOrd="1" destOrd="0" presId="urn:microsoft.com/office/officeart/2018/2/layout/IconVerticalSolidList"/>
    <dgm:cxn modelId="{52FD14A6-8C2D-43F5-AA83-844CE87CCDFF}" type="presParOf" srcId="{CBE571B3-17B9-4419-A2B4-E76B7644B0B6}" destId="{0642704B-C791-4188-90EB-DC48E91C4A58}" srcOrd="2" destOrd="0" presId="urn:microsoft.com/office/officeart/2018/2/layout/IconVerticalSolidList"/>
    <dgm:cxn modelId="{4A42FD45-D664-4E63-BCBC-61203A5E8197}" type="presParOf" srcId="{CBE571B3-17B9-4419-A2B4-E76B7644B0B6}" destId="{7A5DD380-3781-43BF-BC43-4CB45CBC85E5}" srcOrd="3" destOrd="0" presId="urn:microsoft.com/office/officeart/2018/2/layout/IconVerticalSolidList"/>
    <dgm:cxn modelId="{0E9CF32A-B5CB-4602-A31C-377D2D8586F8}" type="presParOf" srcId="{6919B0B6-7112-4426-AA28-73EC3F49C9F8}" destId="{6C446D72-335F-4E70-A172-AD08EA24F8C0}" srcOrd="5" destOrd="0" presId="urn:microsoft.com/office/officeart/2018/2/layout/IconVerticalSolidList"/>
    <dgm:cxn modelId="{F6E997F8-23BA-4AF6-ACE1-D6C4D67D7235}" type="presParOf" srcId="{6919B0B6-7112-4426-AA28-73EC3F49C9F8}" destId="{4B360D77-5AEC-4CDA-BDF9-DC34F2EAB173}" srcOrd="6" destOrd="0" presId="urn:microsoft.com/office/officeart/2018/2/layout/IconVerticalSolidList"/>
    <dgm:cxn modelId="{67A272F7-C286-4870-9D6C-DD35F067742E}" type="presParOf" srcId="{4B360D77-5AEC-4CDA-BDF9-DC34F2EAB173}" destId="{56F05DE2-1F39-47F8-85C1-2A57D049F8C4}" srcOrd="0" destOrd="0" presId="urn:microsoft.com/office/officeart/2018/2/layout/IconVerticalSolidList"/>
    <dgm:cxn modelId="{405B328D-89B6-43A7-A87D-BBB4A191B96F}" type="presParOf" srcId="{4B360D77-5AEC-4CDA-BDF9-DC34F2EAB173}" destId="{BFB0A085-EBBC-4BA4-9BD5-C71E1F3A01CE}" srcOrd="1" destOrd="0" presId="urn:microsoft.com/office/officeart/2018/2/layout/IconVerticalSolidList"/>
    <dgm:cxn modelId="{1CBDEBF1-C644-41C5-BB60-CFEB4BBE6B19}" type="presParOf" srcId="{4B360D77-5AEC-4CDA-BDF9-DC34F2EAB173}" destId="{74170C65-0548-443D-87EB-E3B437488BB8}" srcOrd="2" destOrd="0" presId="urn:microsoft.com/office/officeart/2018/2/layout/IconVerticalSolidList"/>
    <dgm:cxn modelId="{95110C88-76D5-4B81-A62B-B7065C86EA52}" type="presParOf" srcId="{4B360D77-5AEC-4CDA-BDF9-DC34F2EAB173}" destId="{087EE2DE-596D-41A5-92F2-0C5FA71303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19CAB-6BC8-41E2-A9BF-E3C328D97626}">
      <dsp:nvSpPr>
        <dsp:cNvPr id="0" name=""/>
        <dsp:cNvSpPr/>
      </dsp:nvSpPr>
      <dsp:spPr>
        <a:xfrm>
          <a:off x="261377" y="1341992"/>
          <a:ext cx="2233226" cy="223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Dünya olarak geçirdiğimiz süreç herkes için bir takım zorluklar içermektedir.</a:t>
          </a:r>
          <a:endParaRPr lang="en-US" sz="2200" kern="1200" dirty="0"/>
        </a:p>
      </dsp:txBody>
      <dsp:txXfrm>
        <a:off x="261377" y="1341992"/>
        <a:ext cx="2233226" cy="2233226"/>
      </dsp:txXfrm>
    </dsp:sp>
    <dsp:sp modelId="{B7F9502B-A157-4BE0-B6F4-8DE71E5726E1}">
      <dsp:nvSpPr>
        <dsp:cNvPr id="0" name=""/>
        <dsp:cNvSpPr/>
      </dsp:nvSpPr>
      <dsp:spPr>
        <a:xfrm>
          <a:off x="679116" y="478316"/>
          <a:ext cx="4595023" cy="4595023"/>
        </a:xfrm>
        <a:prstGeom prst="circularArrow">
          <a:avLst>
            <a:gd name="adj1" fmla="val 9477"/>
            <a:gd name="adj2" fmla="val 684444"/>
            <a:gd name="adj3" fmla="val 17810406"/>
            <a:gd name="adj4" fmla="val 13905150"/>
            <a:gd name="adj5" fmla="val 110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C178F-F7DE-4DF7-93CE-4739517A6580}">
      <dsp:nvSpPr>
        <dsp:cNvPr id="0" name=""/>
        <dsp:cNvSpPr/>
      </dsp:nvSpPr>
      <dsp:spPr>
        <a:xfrm>
          <a:off x="3439320" y="1341992"/>
          <a:ext cx="2233226" cy="223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Bizler bu düzen içerisinde dahi sorumluluklarımızı yerine getirebilmeliyiz.</a:t>
          </a:r>
          <a:endParaRPr lang="en-US" sz="2200" kern="1200" dirty="0"/>
        </a:p>
      </dsp:txBody>
      <dsp:txXfrm>
        <a:off x="3439320" y="1341992"/>
        <a:ext cx="2233226" cy="2233226"/>
      </dsp:txXfrm>
    </dsp:sp>
    <dsp:sp modelId="{B66175A8-755D-4CB5-838A-4091BD8FC400}">
      <dsp:nvSpPr>
        <dsp:cNvPr id="0" name=""/>
        <dsp:cNvSpPr/>
      </dsp:nvSpPr>
      <dsp:spPr>
        <a:xfrm>
          <a:off x="679116" y="-156129"/>
          <a:ext cx="4595023" cy="4595023"/>
        </a:xfrm>
        <a:prstGeom prst="circularArrow">
          <a:avLst>
            <a:gd name="adj1" fmla="val 9477"/>
            <a:gd name="adj2" fmla="val 684444"/>
            <a:gd name="adj3" fmla="val 7010406"/>
            <a:gd name="adj4" fmla="val 3105150"/>
            <a:gd name="adj5" fmla="val 11057"/>
          </a:avLst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EA70B-A753-4E02-B06D-0DD879DACBF0}">
      <dsp:nvSpPr>
        <dsp:cNvPr id="0" name=""/>
        <dsp:cNvSpPr/>
      </dsp:nvSpPr>
      <dsp:spPr>
        <a:xfrm>
          <a:off x="43234" y="470941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E470A-AE9E-4870-B6AD-63CED9C38C2D}">
      <dsp:nvSpPr>
        <dsp:cNvPr id="0" name=""/>
        <dsp:cNvSpPr/>
      </dsp:nvSpPr>
      <dsp:spPr>
        <a:xfrm>
          <a:off x="204477" y="632185"/>
          <a:ext cx="445338" cy="4453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9F987-ED24-4342-8346-07C43466F617}">
      <dsp:nvSpPr>
        <dsp:cNvPr id="0" name=""/>
        <dsp:cNvSpPr/>
      </dsp:nvSpPr>
      <dsp:spPr>
        <a:xfrm>
          <a:off x="975593" y="470941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Zamanı değerlendir.</a:t>
          </a:r>
          <a:endParaRPr lang="en-US" sz="1800" kern="1200"/>
        </a:p>
      </dsp:txBody>
      <dsp:txXfrm>
        <a:off x="975593" y="470941"/>
        <a:ext cx="1809873" cy="767825"/>
      </dsp:txXfrm>
    </dsp:sp>
    <dsp:sp modelId="{1EEF6310-CD2F-4EE3-8D20-E7E60DB98EC8}">
      <dsp:nvSpPr>
        <dsp:cNvPr id="0" name=""/>
        <dsp:cNvSpPr/>
      </dsp:nvSpPr>
      <dsp:spPr>
        <a:xfrm>
          <a:off x="3100823" y="470941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508B5-4445-475A-8089-04CFA8DE5624}">
      <dsp:nvSpPr>
        <dsp:cNvPr id="0" name=""/>
        <dsp:cNvSpPr/>
      </dsp:nvSpPr>
      <dsp:spPr>
        <a:xfrm>
          <a:off x="3262067" y="632185"/>
          <a:ext cx="445338" cy="44533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18A3A-BC29-41AE-A9DB-5E19E4D0B13D}">
      <dsp:nvSpPr>
        <dsp:cNvPr id="0" name=""/>
        <dsp:cNvSpPr/>
      </dsp:nvSpPr>
      <dsp:spPr>
        <a:xfrm>
          <a:off x="4033183" y="470941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Krizi fırsata çevirme vakti</a:t>
          </a:r>
          <a:endParaRPr lang="en-US" sz="1800" kern="1200"/>
        </a:p>
      </dsp:txBody>
      <dsp:txXfrm>
        <a:off x="4033183" y="470941"/>
        <a:ext cx="1809873" cy="767825"/>
      </dsp:txXfrm>
    </dsp:sp>
    <dsp:sp modelId="{F1931EB6-5211-419A-A425-F9A209B52E38}">
      <dsp:nvSpPr>
        <dsp:cNvPr id="0" name=""/>
        <dsp:cNvSpPr/>
      </dsp:nvSpPr>
      <dsp:spPr>
        <a:xfrm>
          <a:off x="43234" y="2074692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71F84-6F07-48B7-8308-5EB7C54AB727}">
      <dsp:nvSpPr>
        <dsp:cNvPr id="0" name=""/>
        <dsp:cNvSpPr/>
      </dsp:nvSpPr>
      <dsp:spPr>
        <a:xfrm>
          <a:off x="204477" y="2235936"/>
          <a:ext cx="445338" cy="44533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9F70D-60F8-44FA-9809-51E2CD6CE802}">
      <dsp:nvSpPr>
        <dsp:cNvPr id="0" name=""/>
        <dsp:cNvSpPr/>
      </dsp:nvSpPr>
      <dsp:spPr>
        <a:xfrm>
          <a:off x="975593" y="2074692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Günlük planını iyi yap ve uygulamaya geç</a:t>
          </a:r>
          <a:endParaRPr lang="en-US" sz="1800" kern="1200"/>
        </a:p>
      </dsp:txBody>
      <dsp:txXfrm>
        <a:off x="975593" y="2074692"/>
        <a:ext cx="1809873" cy="767825"/>
      </dsp:txXfrm>
    </dsp:sp>
    <dsp:sp modelId="{9BFD6DBA-5501-4925-BD99-83A875857300}">
      <dsp:nvSpPr>
        <dsp:cNvPr id="0" name=""/>
        <dsp:cNvSpPr/>
      </dsp:nvSpPr>
      <dsp:spPr>
        <a:xfrm>
          <a:off x="3100823" y="2074692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520B2-9064-4A4C-8075-33C7056FAC2D}">
      <dsp:nvSpPr>
        <dsp:cNvPr id="0" name=""/>
        <dsp:cNvSpPr/>
      </dsp:nvSpPr>
      <dsp:spPr>
        <a:xfrm>
          <a:off x="3262067" y="2235936"/>
          <a:ext cx="445338" cy="44533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491FB-FB97-4864-8050-EF4B3E3F41E3}">
      <dsp:nvSpPr>
        <dsp:cNvPr id="0" name=""/>
        <dsp:cNvSpPr/>
      </dsp:nvSpPr>
      <dsp:spPr>
        <a:xfrm>
          <a:off x="4033183" y="2074692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Ders çalışma ortamını düzenle</a:t>
          </a:r>
          <a:endParaRPr lang="en-US" sz="1800" kern="1200"/>
        </a:p>
      </dsp:txBody>
      <dsp:txXfrm>
        <a:off x="4033183" y="2074692"/>
        <a:ext cx="1809873" cy="767825"/>
      </dsp:txXfrm>
    </dsp:sp>
    <dsp:sp modelId="{550FA288-3CE8-465D-8F41-B4B6CA22ADFC}">
      <dsp:nvSpPr>
        <dsp:cNvPr id="0" name=""/>
        <dsp:cNvSpPr/>
      </dsp:nvSpPr>
      <dsp:spPr>
        <a:xfrm>
          <a:off x="43234" y="3678443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C87DF-C4AD-4B6E-99EF-69E0E9333280}">
      <dsp:nvSpPr>
        <dsp:cNvPr id="0" name=""/>
        <dsp:cNvSpPr/>
      </dsp:nvSpPr>
      <dsp:spPr>
        <a:xfrm>
          <a:off x="204477" y="3839687"/>
          <a:ext cx="445338" cy="44533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E2EE8-6726-4804-92F0-B2F7699DAD48}">
      <dsp:nvSpPr>
        <dsp:cNvPr id="0" name=""/>
        <dsp:cNvSpPr/>
      </dsp:nvSpPr>
      <dsp:spPr>
        <a:xfrm>
          <a:off x="975593" y="3678443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Ders ve konu seçimi yapmadan ilerlemeye çalış</a:t>
          </a:r>
          <a:endParaRPr lang="en-US" sz="1800" kern="1200"/>
        </a:p>
      </dsp:txBody>
      <dsp:txXfrm>
        <a:off x="975593" y="3678443"/>
        <a:ext cx="1809873" cy="767825"/>
      </dsp:txXfrm>
    </dsp:sp>
    <dsp:sp modelId="{A53B9933-1005-4358-A4F5-21923400BA11}">
      <dsp:nvSpPr>
        <dsp:cNvPr id="0" name=""/>
        <dsp:cNvSpPr/>
      </dsp:nvSpPr>
      <dsp:spPr>
        <a:xfrm>
          <a:off x="3100823" y="3678443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B85AD-8E80-4B60-AD3F-A8A3A9BF4E8A}">
      <dsp:nvSpPr>
        <dsp:cNvPr id="0" name=""/>
        <dsp:cNvSpPr/>
      </dsp:nvSpPr>
      <dsp:spPr>
        <a:xfrm>
          <a:off x="3262067" y="3839687"/>
          <a:ext cx="445338" cy="44533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8CFB2-F9A2-4565-8E20-9175191B6558}">
      <dsp:nvSpPr>
        <dsp:cNvPr id="0" name=""/>
        <dsp:cNvSpPr/>
      </dsp:nvSpPr>
      <dsp:spPr>
        <a:xfrm>
          <a:off x="4033183" y="3678443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Konu konu ilerle</a:t>
          </a:r>
          <a:endParaRPr lang="en-US" sz="1800" kern="1200"/>
        </a:p>
      </dsp:txBody>
      <dsp:txXfrm>
        <a:off x="4033183" y="3678443"/>
        <a:ext cx="1809873" cy="76782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FD7F54-A970-4D3B-8322-4FFF8FA4DCB1}">
      <dsp:nvSpPr>
        <dsp:cNvPr id="0" name=""/>
        <dsp:cNvSpPr/>
      </dsp:nvSpPr>
      <dsp:spPr>
        <a:xfrm>
          <a:off x="43234" y="470941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477DD-CC2B-43A7-8607-466434B2E222}">
      <dsp:nvSpPr>
        <dsp:cNvPr id="0" name=""/>
        <dsp:cNvSpPr/>
      </dsp:nvSpPr>
      <dsp:spPr>
        <a:xfrm>
          <a:off x="204477" y="632185"/>
          <a:ext cx="445338" cy="4453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FC7D1-99CF-4FD9-9AF3-37AEB7C354E1}">
      <dsp:nvSpPr>
        <dsp:cNvPr id="0" name=""/>
        <dsp:cNvSpPr/>
      </dsp:nvSpPr>
      <dsp:spPr>
        <a:xfrm>
          <a:off x="975593" y="470941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Haftada 2 deneme çözmeye çalış</a:t>
          </a:r>
          <a:endParaRPr lang="en-US" sz="1800" kern="1200"/>
        </a:p>
      </dsp:txBody>
      <dsp:txXfrm>
        <a:off x="975593" y="470941"/>
        <a:ext cx="1809873" cy="767825"/>
      </dsp:txXfrm>
    </dsp:sp>
    <dsp:sp modelId="{7EF904EE-BB07-44E6-A777-09257811DAA8}">
      <dsp:nvSpPr>
        <dsp:cNvPr id="0" name=""/>
        <dsp:cNvSpPr/>
      </dsp:nvSpPr>
      <dsp:spPr>
        <a:xfrm>
          <a:off x="3100823" y="470941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D9811-F18C-4FC4-8154-4C60D16682A3}">
      <dsp:nvSpPr>
        <dsp:cNvPr id="0" name=""/>
        <dsp:cNvSpPr/>
      </dsp:nvSpPr>
      <dsp:spPr>
        <a:xfrm>
          <a:off x="3262067" y="632185"/>
          <a:ext cx="445338" cy="44533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F6DCA-3086-41A9-B949-FF91E9F751F8}">
      <dsp:nvSpPr>
        <dsp:cNvPr id="0" name=""/>
        <dsp:cNvSpPr/>
      </dsp:nvSpPr>
      <dsp:spPr>
        <a:xfrm>
          <a:off x="4033183" y="470941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Teknoloji kullanımına dikkat et</a:t>
          </a:r>
          <a:endParaRPr lang="en-US" sz="1800" kern="1200"/>
        </a:p>
      </dsp:txBody>
      <dsp:txXfrm>
        <a:off x="4033183" y="470941"/>
        <a:ext cx="1809873" cy="767825"/>
      </dsp:txXfrm>
    </dsp:sp>
    <dsp:sp modelId="{3F06CF8D-0FAB-49FB-905E-D50E4D7248CF}">
      <dsp:nvSpPr>
        <dsp:cNvPr id="0" name=""/>
        <dsp:cNvSpPr/>
      </dsp:nvSpPr>
      <dsp:spPr>
        <a:xfrm>
          <a:off x="43234" y="2074692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076C3-312A-4518-8D58-188B69D9ADC7}">
      <dsp:nvSpPr>
        <dsp:cNvPr id="0" name=""/>
        <dsp:cNvSpPr/>
      </dsp:nvSpPr>
      <dsp:spPr>
        <a:xfrm>
          <a:off x="204477" y="2235936"/>
          <a:ext cx="445338" cy="44533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4C588-28D7-4C36-AE9B-037B19967E64}">
      <dsp:nvSpPr>
        <dsp:cNvPr id="0" name=""/>
        <dsp:cNvSpPr/>
      </dsp:nvSpPr>
      <dsp:spPr>
        <a:xfrm>
          <a:off x="975593" y="2074692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Hedeflerini gözden geçir ya da belirle</a:t>
          </a:r>
          <a:endParaRPr lang="en-US" sz="1800" kern="1200"/>
        </a:p>
      </dsp:txBody>
      <dsp:txXfrm>
        <a:off x="975593" y="2074692"/>
        <a:ext cx="1809873" cy="767825"/>
      </dsp:txXfrm>
    </dsp:sp>
    <dsp:sp modelId="{727FD57F-C652-499A-A85A-B61A0BC34D9D}">
      <dsp:nvSpPr>
        <dsp:cNvPr id="0" name=""/>
        <dsp:cNvSpPr/>
      </dsp:nvSpPr>
      <dsp:spPr>
        <a:xfrm>
          <a:off x="3100823" y="2074692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17147-A719-4C96-A113-C6F14C3CB74F}">
      <dsp:nvSpPr>
        <dsp:cNvPr id="0" name=""/>
        <dsp:cNvSpPr/>
      </dsp:nvSpPr>
      <dsp:spPr>
        <a:xfrm>
          <a:off x="3262067" y="2235936"/>
          <a:ext cx="445338" cy="44533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E89A6-CDEE-4184-8E27-33E230E1730F}">
      <dsp:nvSpPr>
        <dsp:cNvPr id="0" name=""/>
        <dsp:cNvSpPr/>
      </dsp:nvSpPr>
      <dsp:spPr>
        <a:xfrm>
          <a:off x="4033183" y="2074692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Kitap oku</a:t>
          </a:r>
          <a:endParaRPr lang="en-US" sz="1800" kern="1200"/>
        </a:p>
      </dsp:txBody>
      <dsp:txXfrm>
        <a:off x="4033183" y="2074692"/>
        <a:ext cx="1809873" cy="767825"/>
      </dsp:txXfrm>
    </dsp:sp>
    <dsp:sp modelId="{78577100-5875-417D-B6DE-15B4A2C5415D}">
      <dsp:nvSpPr>
        <dsp:cNvPr id="0" name=""/>
        <dsp:cNvSpPr/>
      </dsp:nvSpPr>
      <dsp:spPr>
        <a:xfrm>
          <a:off x="43234" y="3678443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5812C-DF22-4CD3-9F19-57C4856FBCF9}">
      <dsp:nvSpPr>
        <dsp:cNvPr id="0" name=""/>
        <dsp:cNvSpPr/>
      </dsp:nvSpPr>
      <dsp:spPr>
        <a:xfrm>
          <a:off x="204477" y="3839687"/>
          <a:ext cx="445338" cy="44533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4CDFA-4A19-44FC-A4E8-EEBC5C0E22E4}">
      <dsp:nvSpPr>
        <dsp:cNvPr id="0" name=""/>
        <dsp:cNvSpPr/>
      </dsp:nvSpPr>
      <dsp:spPr>
        <a:xfrm>
          <a:off x="975593" y="3678443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Keyif al</a:t>
          </a:r>
          <a:endParaRPr lang="en-US" sz="1800" kern="1200"/>
        </a:p>
      </dsp:txBody>
      <dsp:txXfrm>
        <a:off x="975593" y="3678443"/>
        <a:ext cx="1809873" cy="767825"/>
      </dsp:txXfrm>
    </dsp:sp>
    <dsp:sp modelId="{79C34AC8-D606-4A4C-A36B-4645A8518334}">
      <dsp:nvSpPr>
        <dsp:cNvPr id="0" name=""/>
        <dsp:cNvSpPr/>
      </dsp:nvSpPr>
      <dsp:spPr>
        <a:xfrm>
          <a:off x="3100823" y="3678443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6A4B5-731B-413B-9323-90DF8197FB51}">
      <dsp:nvSpPr>
        <dsp:cNvPr id="0" name=""/>
        <dsp:cNvSpPr/>
      </dsp:nvSpPr>
      <dsp:spPr>
        <a:xfrm>
          <a:off x="3262067" y="3839687"/>
          <a:ext cx="445338" cy="44533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1A126-5CD7-4DCA-A227-1B67387ACB90}">
      <dsp:nvSpPr>
        <dsp:cNvPr id="0" name=""/>
        <dsp:cNvSpPr/>
      </dsp:nvSpPr>
      <dsp:spPr>
        <a:xfrm>
          <a:off x="4033183" y="3678443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VE İSTEDİĞİN ZAMAN DESTEK AL </a:t>
          </a:r>
          <a:endParaRPr lang="en-US" sz="1800" kern="1200"/>
        </a:p>
      </dsp:txBody>
      <dsp:txXfrm>
        <a:off x="4033183" y="3678443"/>
        <a:ext cx="1809873" cy="7678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0F6D1-62B3-4523-826E-13E504C905AD}">
      <dsp:nvSpPr>
        <dsp:cNvPr id="0" name=""/>
        <dsp:cNvSpPr/>
      </dsp:nvSpPr>
      <dsp:spPr>
        <a:xfrm>
          <a:off x="6084" y="551130"/>
          <a:ext cx="1902115" cy="2282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1 ömrün değerini ölenin arkasından kalanlar bilir</a:t>
          </a:r>
          <a:endParaRPr lang="en-US" sz="1800" kern="1200"/>
        </a:p>
      </dsp:txBody>
      <dsp:txXfrm>
        <a:off x="6084" y="1464145"/>
        <a:ext cx="1902115" cy="1369523"/>
      </dsp:txXfrm>
    </dsp:sp>
    <dsp:sp modelId="{3B41B7DC-E1A4-426A-9A29-7E15A87268F7}">
      <dsp:nvSpPr>
        <dsp:cNvPr id="0" name=""/>
        <dsp:cNvSpPr/>
      </dsp:nvSpPr>
      <dsp:spPr>
        <a:xfrm>
          <a:off x="6084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01</a:t>
          </a:r>
        </a:p>
      </dsp:txBody>
      <dsp:txXfrm>
        <a:off x="6084" y="551130"/>
        <a:ext cx="1902115" cy="913015"/>
      </dsp:txXfrm>
    </dsp:sp>
    <dsp:sp modelId="{C089C109-3503-4C83-BDFF-D2403EB2F147}">
      <dsp:nvSpPr>
        <dsp:cNvPr id="0" name=""/>
        <dsp:cNvSpPr/>
      </dsp:nvSpPr>
      <dsp:spPr>
        <a:xfrm>
          <a:off x="2060369" y="551130"/>
          <a:ext cx="1902115" cy="22825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70 yılın değerini ölmekte olan insan bilir</a:t>
          </a:r>
          <a:endParaRPr lang="en-US" sz="1800" kern="1200"/>
        </a:p>
      </dsp:txBody>
      <dsp:txXfrm>
        <a:off x="2060369" y="1464145"/>
        <a:ext cx="1902115" cy="1369523"/>
      </dsp:txXfrm>
    </dsp:sp>
    <dsp:sp modelId="{D9E7C2A7-1A83-4CFC-A5FB-FF2190AB540E}">
      <dsp:nvSpPr>
        <dsp:cNvPr id="0" name=""/>
        <dsp:cNvSpPr/>
      </dsp:nvSpPr>
      <dsp:spPr>
        <a:xfrm>
          <a:off x="2060369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02</a:t>
          </a:r>
        </a:p>
      </dsp:txBody>
      <dsp:txXfrm>
        <a:off x="2060369" y="551130"/>
        <a:ext cx="1902115" cy="913015"/>
      </dsp:txXfrm>
    </dsp:sp>
    <dsp:sp modelId="{DF601FDE-71D2-420A-B763-6108717D334B}">
      <dsp:nvSpPr>
        <dsp:cNvPr id="0" name=""/>
        <dsp:cNvSpPr/>
      </dsp:nvSpPr>
      <dsp:spPr>
        <a:xfrm>
          <a:off x="4114654" y="551130"/>
          <a:ext cx="1902115" cy="22825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10 yılın değerini yeni boşanmış bir çift bilir</a:t>
          </a:r>
          <a:endParaRPr lang="en-US" sz="1800" kern="1200"/>
        </a:p>
      </dsp:txBody>
      <dsp:txXfrm>
        <a:off x="4114654" y="1464145"/>
        <a:ext cx="1902115" cy="1369523"/>
      </dsp:txXfrm>
    </dsp:sp>
    <dsp:sp modelId="{06797993-0BC1-4278-B3EC-4C202F9228B9}">
      <dsp:nvSpPr>
        <dsp:cNvPr id="0" name=""/>
        <dsp:cNvSpPr/>
      </dsp:nvSpPr>
      <dsp:spPr>
        <a:xfrm>
          <a:off x="4114654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03</a:t>
          </a:r>
        </a:p>
      </dsp:txBody>
      <dsp:txXfrm>
        <a:off x="4114654" y="551130"/>
        <a:ext cx="1902115" cy="913015"/>
      </dsp:txXfrm>
    </dsp:sp>
    <dsp:sp modelId="{4473C1D3-88C3-44B1-9CCA-7D718772193B}">
      <dsp:nvSpPr>
        <dsp:cNvPr id="0" name=""/>
        <dsp:cNvSpPr/>
      </dsp:nvSpPr>
      <dsp:spPr>
        <a:xfrm>
          <a:off x="6168939" y="551130"/>
          <a:ext cx="1902115" cy="2282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1 yılın değerini sınıfı geçemeyen öğrenci bilir</a:t>
          </a:r>
          <a:endParaRPr lang="en-US" sz="1800" kern="1200"/>
        </a:p>
      </dsp:txBody>
      <dsp:txXfrm>
        <a:off x="6168939" y="1464145"/>
        <a:ext cx="1902115" cy="1369523"/>
      </dsp:txXfrm>
    </dsp:sp>
    <dsp:sp modelId="{E02E966B-1D35-405C-9B72-09FFDC7ADA72}">
      <dsp:nvSpPr>
        <dsp:cNvPr id="0" name=""/>
        <dsp:cNvSpPr/>
      </dsp:nvSpPr>
      <dsp:spPr>
        <a:xfrm>
          <a:off x="6168939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04</a:t>
          </a:r>
        </a:p>
      </dsp:txBody>
      <dsp:txXfrm>
        <a:off x="6168939" y="551130"/>
        <a:ext cx="1902115" cy="913015"/>
      </dsp:txXfrm>
    </dsp:sp>
    <dsp:sp modelId="{EDABE48A-27F5-4B72-9BD1-6759CB15554B}">
      <dsp:nvSpPr>
        <dsp:cNvPr id="0" name=""/>
        <dsp:cNvSpPr/>
      </dsp:nvSpPr>
      <dsp:spPr>
        <a:xfrm>
          <a:off x="8223224" y="551130"/>
          <a:ext cx="1902115" cy="22825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9 ayın değerini yeni doğum yapmış bir anne bilir</a:t>
          </a:r>
          <a:endParaRPr lang="en-US" sz="1800" kern="1200"/>
        </a:p>
      </dsp:txBody>
      <dsp:txXfrm>
        <a:off x="8223224" y="1464145"/>
        <a:ext cx="1902115" cy="1369523"/>
      </dsp:txXfrm>
    </dsp:sp>
    <dsp:sp modelId="{95CB01FA-C5CF-43F4-B12C-EDCCC15AA130}">
      <dsp:nvSpPr>
        <dsp:cNvPr id="0" name=""/>
        <dsp:cNvSpPr/>
      </dsp:nvSpPr>
      <dsp:spPr>
        <a:xfrm>
          <a:off x="8223224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05</a:t>
          </a:r>
        </a:p>
      </dsp:txBody>
      <dsp:txXfrm>
        <a:off x="8223224" y="551130"/>
        <a:ext cx="1902115" cy="9130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03BF3-25DF-4952-8F39-E662A18F32F4}">
      <dsp:nvSpPr>
        <dsp:cNvPr id="0" name=""/>
        <dsp:cNvSpPr/>
      </dsp:nvSpPr>
      <dsp:spPr>
        <a:xfrm>
          <a:off x="730416" y="664214"/>
          <a:ext cx="577264" cy="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8F6C6-3148-4682-B941-FFCB6D1E1514}">
      <dsp:nvSpPr>
        <dsp:cNvPr id="0" name=""/>
        <dsp:cNvSpPr/>
      </dsp:nvSpPr>
      <dsp:spPr>
        <a:xfrm>
          <a:off x="1342564" y="615724"/>
          <a:ext cx="66385" cy="6834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93568"/>
            <a:satOff val="-957"/>
            <a:lumOff val="-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93568"/>
              <a:satOff val="-957"/>
              <a:lumOff val="-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1487-C713-4660-9197-400D47AEDD6D}">
      <dsp:nvSpPr>
        <dsp:cNvPr id="0" name=""/>
        <dsp:cNvSpPr/>
      </dsp:nvSpPr>
      <dsp:spPr>
        <a:xfrm>
          <a:off x="346380" y="378643"/>
          <a:ext cx="623697" cy="571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03" tIns="24203" rIns="24203" bIns="242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</a:t>
          </a:r>
        </a:p>
      </dsp:txBody>
      <dsp:txXfrm>
        <a:off x="346380" y="378643"/>
        <a:ext cx="623697" cy="571182"/>
      </dsp:txXfrm>
    </dsp:sp>
    <dsp:sp modelId="{5CC1223C-0B8A-44F5-811C-2575F685A1F8}">
      <dsp:nvSpPr>
        <dsp:cNvPr id="0" name=""/>
        <dsp:cNvSpPr/>
      </dsp:nvSpPr>
      <dsp:spPr>
        <a:xfrm>
          <a:off x="8252" y="1056098"/>
          <a:ext cx="130102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87136"/>
            <a:satOff val="-1913"/>
            <a:lumOff val="-19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"/>
              <a:satOff val="-1913"/>
              <a:lumOff val="-1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26" tIns="165100" rIns="102626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ayın değerini </a:t>
          </a:r>
          <a:r>
            <a:rPr lang="tr-TR" sz="1600" kern="1200" dirty="0"/>
            <a:t>prematüre doğum yapmış bir anne bilir</a:t>
          </a:r>
          <a:endParaRPr lang="en-US" sz="1600" kern="1200" dirty="0"/>
        </a:p>
      </dsp:txBody>
      <dsp:txXfrm>
        <a:off x="8252" y="1056098"/>
        <a:ext cx="1301021" cy="1965600"/>
      </dsp:txXfrm>
    </dsp:sp>
    <dsp:sp modelId="{7B2B1A75-1A5E-4B1F-BE06-785535CF5919}">
      <dsp:nvSpPr>
        <dsp:cNvPr id="0" name=""/>
        <dsp:cNvSpPr/>
      </dsp:nvSpPr>
      <dsp:spPr>
        <a:xfrm>
          <a:off x="1453832" y="649224"/>
          <a:ext cx="1298101" cy="52"/>
        </a:xfrm>
        <a:prstGeom prst="rect">
          <a:avLst/>
        </a:prstGeom>
        <a:solidFill>
          <a:schemeClr val="accent2">
            <a:tint val="40000"/>
            <a:alpha val="90000"/>
            <a:hueOff val="-580704"/>
            <a:satOff val="-2870"/>
            <a:lumOff val="-28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80704"/>
              <a:satOff val="-2870"/>
              <a:lumOff val="-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658A-3930-458E-969B-9A3F5F414C8B}">
      <dsp:nvSpPr>
        <dsp:cNvPr id="0" name=""/>
        <dsp:cNvSpPr/>
      </dsp:nvSpPr>
      <dsp:spPr>
        <a:xfrm>
          <a:off x="2786549" y="600740"/>
          <a:ext cx="66347" cy="9091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774272"/>
            <a:satOff val="-3826"/>
            <a:lumOff val="-38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774272"/>
              <a:satOff val="-3826"/>
              <a:lumOff val="-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17813-6147-4896-8BF4-523CCF238FFB}">
      <dsp:nvSpPr>
        <dsp:cNvPr id="0" name=""/>
        <dsp:cNvSpPr/>
      </dsp:nvSpPr>
      <dsp:spPr>
        <a:xfrm>
          <a:off x="1791034" y="363659"/>
          <a:ext cx="623697" cy="571182"/>
        </a:xfrm>
        <a:prstGeom prst="ellipse">
          <a:avLst/>
        </a:prstGeom>
        <a:solidFill>
          <a:schemeClr val="accent2">
            <a:hueOff val="-518358"/>
            <a:satOff val="-2742"/>
            <a:lumOff val="-1046"/>
            <a:alphaOff val="0"/>
          </a:schemeClr>
        </a:solidFill>
        <a:ln w="19050" cap="rnd" cmpd="sng" algn="ctr">
          <a:solidFill>
            <a:schemeClr val="accent2">
              <a:hueOff val="-518358"/>
              <a:satOff val="-2742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03" tIns="24203" rIns="24203" bIns="242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2</a:t>
          </a:r>
        </a:p>
      </dsp:txBody>
      <dsp:txXfrm>
        <a:off x="1791034" y="363659"/>
        <a:ext cx="623697" cy="571182"/>
      </dsp:txXfrm>
    </dsp:sp>
    <dsp:sp modelId="{9CD377C0-433C-49C6-9D38-24296A3B786A}">
      <dsp:nvSpPr>
        <dsp:cNvPr id="0" name=""/>
        <dsp:cNvSpPr/>
      </dsp:nvSpPr>
      <dsp:spPr>
        <a:xfrm>
          <a:off x="1453832" y="1056098"/>
          <a:ext cx="129810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967840"/>
            <a:satOff val="-4783"/>
            <a:lumOff val="-48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967840"/>
              <a:satOff val="-4783"/>
              <a:lumOff val="-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96" tIns="165100" rIns="102396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haftanın değerini </a:t>
          </a:r>
          <a:r>
            <a:rPr lang="tr-TR" sz="1600" kern="1200" dirty="0"/>
            <a:t>haftalık derginin editörü bilir</a:t>
          </a:r>
          <a:endParaRPr lang="en-US" sz="1600" kern="1200" dirty="0"/>
        </a:p>
      </dsp:txBody>
      <dsp:txXfrm>
        <a:off x="1453832" y="1056098"/>
        <a:ext cx="1298101" cy="1965600"/>
      </dsp:txXfrm>
    </dsp:sp>
    <dsp:sp modelId="{8FABFC04-F3CB-461F-A0DA-9C476C71F301}">
      <dsp:nvSpPr>
        <dsp:cNvPr id="0" name=""/>
        <dsp:cNvSpPr/>
      </dsp:nvSpPr>
      <dsp:spPr>
        <a:xfrm>
          <a:off x="2896255" y="660228"/>
          <a:ext cx="1299211" cy="42"/>
        </a:xfrm>
        <a:prstGeom prst="rect">
          <a:avLst/>
        </a:prstGeom>
        <a:solidFill>
          <a:schemeClr val="accent2">
            <a:tint val="40000"/>
            <a:alpha val="90000"/>
            <a:hueOff val="-1161408"/>
            <a:satOff val="-5740"/>
            <a:lumOff val="-57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161408"/>
              <a:satOff val="-5740"/>
              <a:lumOff val="-5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7E57C-E5C8-419E-8275-806E10EDB5B4}">
      <dsp:nvSpPr>
        <dsp:cNvPr id="0" name=""/>
        <dsp:cNvSpPr/>
      </dsp:nvSpPr>
      <dsp:spPr>
        <a:xfrm>
          <a:off x="4230275" y="611740"/>
          <a:ext cx="66404" cy="7434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354976"/>
            <a:satOff val="-6696"/>
            <a:lumOff val="-6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54976"/>
              <a:satOff val="-6696"/>
              <a:lumOff val="-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3325E-E129-4D92-BB9F-A25C51F1D591}">
      <dsp:nvSpPr>
        <dsp:cNvPr id="0" name=""/>
        <dsp:cNvSpPr/>
      </dsp:nvSpPr>
      <dsp:spPr>
        <a:xfrm>
          <a:off x="3234091" y="374658"/>
          <a:ext cx="623697" cy="571182"/>
        </a:xfrm>
        <a:prstGeom prst="ellipse">
          <a:avLst/>
        </a:prstGeom>
        <a:solidFill>
          <a:schemeClr val="accent2">
            <a:hueOff val="-1036715"/>
            <a:satOff val="-5484"/>
            <a:lumOff val="-2091"/>
            <a:alphaOff val="0"/>
          </a:schemeClr>
        </a:solidFill>
        <a:ln w="19050" cap="rnd" cmpd="sng" algn="ctr">
          <a:solidFill>
            <a:schemeClr val="accent2">
              <a:hueOff val="-1036715"/>
              <a:satOff val="-5484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03" tIns="24203" rIns="24203" bIns="242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3</a:t>
          </a:r>
        </a:p>
      </dsp:txBody>
      <dsp:txXfrm>
        <a:off x="3234091" y="374658"/>
        <a:ext cx="623697" cy="571182"/>
      </dsp:txXfrm>
    </dsp:sp>
    <dsp:sp modelId="{B4294F4A-5538-4CE4-AD17-36FF553239FA}">
      <dsp:nvSpPr>
        <dsp:cNvPr id="0" name=""/>
        <dsp:cNvSpPr/>
      </dsp:nvSpPr>
      <dsp:spPr>
        <a:xfrm>
          <a:off x="2896167" y="1056098"/>
          <a:ext cx="130021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548544"/>
            <a:satOff val="-7653"/>
            <a:lumOff val="-77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548544"/>
              <a:satOff val="-7653"/>
              <a:lumOff val="-7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3" tIns="165100" rIns="102563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günün değerini </a:t>
          </a:r>
          <a:r>
            <a:rPr lang="tr-TR" sz="1600" kern="1200" dirty="0"/>
            <a:t>günlük yevmiye ile çalışan işçi bilir</a:t>
          </a:r>
          <a:endParaRPr lang="en-US" sz="1600" kern="1200" dirty="0"/>
        </a:p>
      </dsp:txBody>
      <dsp:txXfrm>
        <a:off x="2896167" y="1056098"/>
        <a:ext cx="1300216" cy="1965600"/>
      </dsp:txXfrm>
    </dsp:sp>
    <dsp:sp modelId="{68969C47-61F4-4310-8DB2-A0083F4E8BA5}">
      <dsp:nvSpPr>
        <dsp:cNvPr id="0" name=""/>
        <dsp:cNvSpPr/>
      </dsp:nvSpPr>
      <dsp:spPr>
        <a:xfrm>
          <a:off x="4340901" y="648665"/>
          <a:ext cx="1299282" cy="52"/>
        </a:xfrm>
        <a:prstGeom prst="rect">
          <a:avLst/>
        </a:prstGeom>
        <a:solidFill>
          <a:schemeClr val="accent2">
            <a:tint val="40000"/>
            <a:alpha val="90000"/>
            <a:hueOff val="-1742112"/>
            <a:satOff val="-8609"/>
            <a:lumOff val="-86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742112"/>
              <a:satOff val="-8609"/>
              <a:lumOff val="-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DBFE7-CB65-4E25-B6D3-509738EF5328}">
      <dsp:nvSpPr>
        <dsp:cNvPr id="0" name=""/>
        <dsp:cNvSpPr/>
      </dsp:nvSpPr>
      <dsp:spPr>
        <a:xfrm>
          <a:off x="5674921" y="600182"/>
          <a:ext cx="66407" cy="9175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935680"/>
            <a:satOff val="-9566"/>
            <a:lumOff val="-96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935680"/>
              <a:satOff val="-9566"/>
              <a:lumOff val="-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01D7B-7D22-46CC-A690-3C47C4C1E317}">
      <dsp:nvSpPr>
        <dsp:cNvPr id="0" name=""/>
        <dsp:cNvSpPr/>
      </dsp:nvSpPr>
      <dsp:spPr>
        <a:xfrm>
          <a:off x="4678737" y="363100"/>
          <a:ext cx="623697" cy="571182"/>
        </a:xfrm>
        <a:prstGeom prst="ellipse">
          <a:avLst/>
        </a:prstGeom>
        <a:solidFill>
          <a:schemeClr val="accent2">
            <a:hueOff val="-1555073"/>
            <a:satOff val="-8227"/>
            <a:lumOff val="-3137"/>
            <a:alphaOff val="0"/>
          </a:schemeClr>
        </a:solidFill>
        <a:ln w="19050" cap="rnd" cmpd="sng" algn="ctr">
          <a:solidFill>
            <a:schemeClr val="accent2">
              <a:hueOff val="-1555073"/>
              <a:satOff val="-8227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03" tIns="24203" rIns="24203" bIns="242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4</a:t>
          </a:r>
        </a:p>
      </dsp:txBody>
      <dsp:txXfrm>
        <a:off x="4678737" y="363100"/>
        <a:ext cx="623697" cy="571182"/>
      </dsp:txXfrm>
    </dsp:sp>
    <dsp:sp modelId="{CADDB7C8-62C9-4AC0-BB00-CB3E00929483}">
      <dsp:nvSpPr>
        <dsp:cNvPr id="0" name=""/>
        <dsp:cNvSpPr/>
      </dsp:nvSpPr>
      <dsp:spPr>
        <a:xfrm>
          <a:off x="4340852" y="1056098"/>
          <a:ext cx="130102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129248"/>
            <a:satOff val="-10523"/>
            <a:lumOff val="-105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129248"/>
              <a:satOff val="-10523"/>
              <a:lumOff val="-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26" tIns="165100" rIns="102626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saatin değerini </a:t>
          </a:r>
          <a:r>
            <a:rPr lang="tr-TR" sz="1600" kern="1200" dirty="0"/>
            <a:t>trafikte sıkışıp kalan sürücü bilir</a:t>
          </a:r>
          <a:endParaRPr lang="en-US" sz="1600" kern="1200" dirty="0"/>
        </a:p>
      </dsp:txBody>
      <dsp:txXfrm>
        <a:off x="4340852" y="1056098"/>
        <a:ext cx="1301021" cy="1965600"/>
      </dsp:txXfrm>
    </dsp:sp>
    <dsp:sp modelId="{CF706696-BCA0-46A5-BB0C-F8D60A1DA0D8}">
      <dsp:nvSpPr>
        <dsp:cNvPr id="0" name=""/>
        <dsp:cNvSpPr/>
      </dsp:nvSpPr>
      <dsp:spPr>
        <a:xfrm>
          <a:off x="5786459" y="658501"/>
          <a:ext cx="1299322" cy="44"/>
        </a:xfrm>
        <a:prstGeom prst="rect">
          <a:avLst/>
        </a:prstGeom>
        <a:solidFill>
          <a:schemeClr val="accent2">
            <a:tint val="40000"/>
            <a:alpha val="90000"/>
            <a:hueOff val="-2322816"/>
            <a:satOff val="-11479"/>
            <a:lumOff val="-11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322816"/>
              <a:satOff val="-11479"/>
              <a:lumOff val="-1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F7263-3424-4D5F-B4C4-960FF1A81085}">
      <dsp:nvSpPr>
        <dsp:cNvPr id="0" name=""/>
        <dsp:cNvSpPr/>
      </dsp:nvSpPr>
      <dsp:spPr>
        <a:xfrm>
          <a:off x="7120479" y="610013"/>
          <a:ext cx="66409" cy="7694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516384"/>
            <a:satOff val="-12436"/>
            <a:lumOff val="-12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516384"/>
              <a:satOff val="-12436"/>
              <a:lumOff val="-1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36FE6-9784-4D2E-99E1-0AEBA032477B}">
      <dsp:nvSpPr>
        <dsp:cNvPr id="0" name=""/>
        <dsp:cNvSpPr/>
      </dsp:nvSpPr>
      <dsp:spPr>
        <a:xfrm>
          <a:off x="6124295" y="372932"/>
          <a:ext cx="623697" cy="571182"/>
        </a:xfrm>
        <a:prstGeom prst="ellipse">
          <a:avLst/>
        </a:prstGeom>
        <a:solidFill>
          <a:schemeClr val="accent2">
            <a:hueOff val="-2073431"/>
            <a:satOff val="-10969"/>
            <a:lumOff val="-4183"/>
            <a:alphaOff val="0"/>
          </a:schemeClr>
        </a:solidFill>
        <a:ln w="19050" cap="rnd" cmpd="sng" algn="ctr">
          <a:solidFill>
            <a:schemeClr val="accent2">
              <a:hueOff val="-2073431"/>
              <a:satOff val="-10969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03" tIns="24203" rIns="24203" bIns="242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5</a:t>
          </a:r>
        </a:p>
      </dsp:txBody>
      <dsp:txXfrm>
        <a:off x="6124295" y="372932"/>
        <a:ext cx="623697" cy="571182"/>
      </dsp:txXfrm>
    </dsp:sp>
    <dsp:sp modelId="{33F211BF-BD76-431C-ACFF-054DE2B2ED5B}">
      <dsp:nvSpPr>
        <dsp:cNvPr id="0" name=""/>
        <dsp:cNvSpPr/>
      </dsp:nvSpPr>
      <dsp:spPr>
        <a:xfrm>
          <a:off x="5786432" y="1056098"/>
          <a:ext cx="130102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709952"/>
            <a:satOff val="-13392"/>
            <a:lumOff val="-13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09952"/>
              <a:satOff val="-13392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26" tIns="165100" rIns="102626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dakikanın değerini </a:t>
          </a:r>
          <a:r>
            <a:rPr lang="tr-TR" sz="1600" kern="1200" dirty="0"/>
            <a:t>uçak, tren, otobüs ya da gemiyi kaçıran yolcu bilir</a:t>
          </a:r>
          <a:endParaRPr lang="en-US" sz="1600" kern="1200" dirty="0"/>
        </a:p>
      </dsp:txBody>
      <dsp:txXfrm>
        <a:off x="5786432" y="1056098"/>
        <a:ext cx="1301021" cy="1965600"/>
      </dsp:txXfrm>
    </dsp:sp>
    <dsp:sp modelId="{2CA14F9C-BF0F-4481-BCBA-7F9BC9837B01}">
      <dsp:nvSpPr>
        <dsp:cNvPr id="0" name=""/>
        <dsp:cNvSpPr/>
      </dsp:nvSpPr>
      <dsp:spPr>
        <a:xfrm>
          <a:off x="7232027" y="650247"/>
          <a:ext cx="1299343" cy="51"/>
        </a:xfrm>
        <a:prstGeom prst="rect">
          <a:avLst/>
        </a:prstGeom>
        <a:solidFill>
          <a:schemeClr val="accent2">
            <a:tint val="40000"/>
            <a:alpha val="90000"/>
            <a:hueOff val="-2903520"/>
            <a:satOff val="-14349"/>
            <a:lumOff val="-144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03520"/>
              <a:satOff val="-14349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FB5E8-C947-4E30-B41E-D8B5E5EDABBB}">
      <dsp:nvSpPr>
        <dsp:cNvPr id="0" name=""/>
        <dsp:cNvSpPr/>
      </dsp:nvSpPr>
      <dsp:spPr>
        <a:xfrm>
          <a:off x="8566047" y="601763"/>
          <a:ext cx="66410" cy="8937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097088"/>
            <a:satOff val="-15306"/>
            <a:lumOff val="-154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097088"/>
              <a:satOff val="-15306"/>
              <a:lumOff val="-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D193C-AC0C-4655-82C5-5C46A4364651}">
      <dsp:nvSpPr>
        <dsp:cNvPr id="0" name=""/>
        <dsp:cNvSpPr/>
      </dsp:nvSpPr>
      <dsp:spPr>
        <a:xfrm>
          <a:off x="7569863" y="364681"/>
          <a:ext cx="623697" cy="571182"/>
        </a:xfrm>
        <a:prstGeom prst="ellipse">
          <a:avLst/>
        </a:prstGeom>
        <a:solidFill>
          <a:schemeClr val="accent2">
            <a:hueOff val="-2591788"/>
            <a:satOff val="-13711"/>
            <a:lumOff val="-5228"/>
            <a:alphaOff val="0"/>
          </a:schemeClr>
        </a:solidFill>
        <a:ln w="19050" cap="rnd" cmpd="sng" algn="ctr">
          <a:solidFill>
            <a:schemeClr val="accent2">
              <a:hueOff val="-2591788"/>
              <a:satOff val="-13711"/>
              <a:lumOff val="-52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03" tIns="24203" rIns="24203" bIns="242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6</a:t>
          </a:r>
        </a:p>
      </dsp:txBody>
      <dsp:txXfrm>
        <a:off x="7569863" y="364681"/>
        <a:ext cx="623697" cy="571182"/>
      </dsp:txXfrm>
    </dsp:sp>
    <dsp:sp modelId="{146D07BE-CDBB-4A30-964B-B3DCF0D867E2}">
      <dsp:nvSpPr>
        <dsp:cNvPr id="0" name=""/>
        <dsp:cNvSpPr/>
      </dsp:nvSpPr>
      <dsp:spPr>
        <a:xfrm>
          <a:off x="7232012" y="1056098"/>
          <a:ext cx="130102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290657"/>
            <a:satOff val="-16262"/>
            <a:lumOff val="-163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290657"/>
              <a:satOff val="-16262"/>
              <a:lumOff val="-16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26" tIns="165100" rIns="102626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saniyenin değerini</a:t>
          </a:r>
          <a:r>
            <a:rPr lang="tr-TR" sz="1600" kern="1200" dirty="0"/>
            <a:t> son anda şutunu kaçıran basketbolcu bilir</a:t>
          </a:r>
          <a:endParaRPr lang="en-US" sz="1600" kern="1200" dirty="0"/>
        </a:p>
      </dsp:txBody>
      <dsp:txXfrm>
        <a:off x="7232012" y="1056098"/>
        <a:ext cx="1301021" cy="1965600"/>
      </dsp:txXfrm>
    </dsp:sp>
    <dsp:sp modelId="{78B8C106-F249-4815-95FD-BC2D839C4EE6}">
      <dsp:nvSpPr>
        <dsp:cNvPr id="0" name=""/>
        <dsp:cNvSpPr/>
      </dsp:nvSpPr>
      <dsp:spPr>
        <a:xfrm>
          <a:off x="8677600" y="657253"/>
          <a:ext cx="649677" cy="45"/>
        </a:xfrm>
        <a:prstGeom prst="rect">
          <a:avLst/>
        </a:prstGeom>
        <a:solidFill>
          <a:schemeClr val="accent2">
            <a:tint val="40000"/>
            <a:alpha val="90000"/>
            <a:hueOff val="-3484224"/>
            <a:satOff val="-17219"/>
            <a:lumOff val="-17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484224"/>
              <a:satOff val="-17219"/>
              <a:lumOff val="-1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F60A4-23D0-4C5E-B926-A579F8B93F2A}">
      <dsp:nvSpPr>
        <dsp:cNvPr id="0" name=""/>
        <dsp:cNvSpPr/>
      </dsp:nvSpPr>
      <dsp:spPr>
        <a:xfrm>
          <a:off x="9015436" y="371684"/>
          <a:ext cx="623697" cy="571182"/>
        </a:xfrm>
        <a:prstGeom prst="ellipse">
          <a:avLst/>
        </a:prstGeom>
        <a:solidFill>
          <a:schemeClr val="accent2">
            <a:hueOff val="-3110146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6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03" tIns="24203" rIns="24203" bIns="242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7</a:t>
          </a:r>
        </a:p>
      </dsp:txBody>
      <dsp:txXfrm>
        <a:off x="9015436" y="371684"/>
        <a:ext cx="623697" cy="571182"/>
      </dsp:txXfrm>
    </dsp:sp>
    <dsp:sp modelId="{5C4563E3-5AB6-4CEC-A255-41349A6EC858}">
      <dsp:nvSpPr>
        <dsp:cNvPr id="0" name=""/>
        <dsp:cNvSpPr/>
      </dsp:nvSpPr>
      <dsp:spPr>
        <a:xfrm>
          <a:off x="8677592" y="1056098"/>
          <a:ext cx="130102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871360"/>
            <a:satOff val="-19132"/>
            <a:lumOff val="-192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0"/>
              <a:satOff val="-19132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26" tIns="165100" rIns="102626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milisaniyenin değerini </a:t>
          </a:r>
          <a:r>
            <a:rPr lang="tr-TR" sz="1600" kern="1200" dirty="0"/>
            <a:t>gümüş madalya kazanan atlet bilir.</a:t>
          </a:r>
          <a:endParaRPr lang="en-US" sz="1600" kern="1200" dirty="0"/>
        </a:p>
      </dsp:txBody>
      <dsp:txXfrm>
        <a:off x="8677592" y="1056098"/>
        <a:ext cx="1301021" cy="1965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6F031-28FE-42D4-941E-F81C66FDA592}">
      <dsp:nvSpPr>
        <dsp:cNvPr id="0" name=""/>
        <dsp:cNvSpPr/>
      </dsp:nvSpPr>
      <dsp:spPr>
        <a:xfrm>
          <a:off x="0" y="33171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28342-F91E-42E7-A0AA-C0A507FF1C14}">
      <dsp:nvSpPr>
        <dsp:cNvPr id="0" name=""/>
        <dsp:cNvSpPr/>
      </dsp:nvSpPr>
      <dsp:spPr>
        <a:xfrm>
          <a:off x="287076" y="51271"/>
          <a:ext cx="401907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Kendini bil</a:t>
          </a:r>
          <a:endParaRPr lang="en-US" sz="1900" kern="1200" dirty="0"/>
        </a:p>
      </dsp:txBody>
      <dsp:txXfrm>
        <a:off x="287076" y="51271"/>
        <a:ext cx="4019073" cy="560880"/>
      </dsp:txXfrm>
    </dsp:sp>
    <dsp:sp modelId="{4F7619C6-D5BF-4BD6-8D09-F7C60A748ED1}">
      <dsp:nvSpPr>
        <dsp:cNvPr id="0" name=""/>
        <dsp:cNvSpPr/>
      </dsp:nvSpPr>
      <dsp:spPr>
        <a:xfrm>
          <a:off x="0" y="119355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622029"/>
              <a:satOff val="-3291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7D73-A67F-424E-86BC-4D3A29D8329E}">
      <dsp:nvSpPr>
        <dsp:cNvPr id="0" name=""/>
        <dsp:cNvSpPr/>
      </dsp:nvSpPr>
      <dsp:spPr>
        <a:xfrm>
          <a:off x="287076" y="913111"/>
          <a:ext cx="4019073" cy="560880"/>
        </a:xfrm>
        <a:prstGeom prst="roundRect">
          <a:avLst/>
        </a:prstGeom>
        <a:solidFill>
          <a:schemeClr val="accent2">
            <a:hueOff val="-622029"/>
            <a:satOff val="-3291"/>
            <a:lumOff val="-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Düzenini kur</a:t>
          </a:r>
          <a:endParaRPr lang="en-US" sz="1900" kern="1200"/>
        </a:p>
      </dsp:txBody>
      <dsp:txXfrm>
        <a:off x="287076" y="913111"/>
        <a:ext cx="4019073" cy="560880"/>
      </dsp:txXfrm>
    </dsp:sp>
    <dsp:sp modelId="{B3061247-A33E-4044-87B7-03ED00865672}">
      <dsp:nvSpPr>
        <dsp:cNvPr id="0" name=""/>
        <dsp:cNvSpPr/>
      </dsp:nvSpPr>
      <dsp:spPr>
        <a:xfrm>
          <a:off x="0" y="205539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244058"/>
              <a:satOff val="-6581"/>
              <a:lumOff val="-2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6913E-3E75-4596-9CAC-4E0BE4BB891F}">
      <dsp:nvSpPr>
        <dsp:cNvPr id="0" name=""/>
        <dsp:cNvSpPr/>
      </dsp:nvSpPr>
      <dsp:spPr>
        <a:xfrm>
          <a:off x="287076" y="1774951"/>
          <a:ext cx="4019073" cy="560880"/>
        </a:xfrm>
        <a:prstGeom prst="roundRect">
          <a:avLst/>
        </a:prstGeom>
        <a:solidFill>
          <a:schemeClr val="accent2">
            <a:hueOff val="-1244058"/>
            <a:satOff val="-6581"/>
            <a:lumOff val="-2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Hedef belirle</a:t>
          </a:r>
          <a:endParaRPr lang="en-US" sz="1900" kern="1200"/>
        </a:p>
      </dsp:txBody>
      <dsp:txXfrm>
        <a:off x="287076" y="1774951"/>
        <a:ext cx="4019073" cy="560880"/>
      </dsp:txXfrm>
    </dsp:sp>
    <dsp:sp modelId="{CEF0163A-4241-4438-9CE3-359A25349FA5}">
      <dsp:nvSpPr>
        <dsp:cNvPr id="0" name=""/>
        <dsp:cNvSpPr/>
      </dsp:nvSpPr>
      <dsp:spPr>
        <a:xfrm>
          <a:off x="0" y="291723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866088"/>
              <a:satOff val="-9872"/>
              <a:lumOff val="-3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0325A-0A81-471E-B5E2-2FC3846BB77A}">
      <dsp:nvSpPr>
        <dsp:cNvPr id="0" name=""/>
        <dsp:cNvSpPr/>
      </dsp:nvSpPr>
      <dsp:spPr>
        <a:xfrm>
          <a:off x="287076" y="2636791"/>
          <a:ext cx="4019073" cy="560880"/>
        </a:xfrm>
        <a:prstGeom prst="roundRect">
          <a:avLst/>
        </a:prstGeom>
        <a:solidFill>
          <a:schemeClr val="accent2">
            <a:hueOff val="-1866088"/>
            <a:satOff val="-9872"/>
            <a:lumOff val="-37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Plan yap</a:t>
          </a:r>
          <a:endParaRPr lang="en-US" sz="1900" kern="1200"/>
        </a:p>
      </dsp:txBody>
      <dsp:txXfrm>
        <a:off x="287076" y="2636791"/>
        <a:ext cx="4019073" cy="560880"/>
      </dsp:txXfrm>
    </dsp:sp>
    <dsp:sp modelId="{DB9A5C90-E61D-4BB2-8426-EC410F08F933}">
      <dsp:nvSpPr>
        <dsp:cNvPr id="0" name=""/>
        <dsp:cNvSpPr/>
      </dsp:nvSpPr>
      <dsp:spPr>
        <a:xfrm>
          <a:off x="0" y="377907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488117"/>
              <a:satOff val="-13162"/>
              <a:lumOff val="-5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85E8E-3250-4318-BC01-0D1AA66C2883}">
      <dsp:nvSpPr>
        <dsp:cNvPr id="0" name=""/>
        <dsp:cNvSpPr/>
      </dsp:nvSpPr>
      <dsp:spPr>
        <a:xfrm>
          <a:off x="287076" y="3498631"/>
          <a:ext cx="4019073" cy="560880"/>
        </a:xfrm>
        <a:prstGeom prst="roundRect">
          <a:avLst/>
        </a:prstGeom>
        <a:solidFill>
          <a:schemeClr val="accent2">
            <a:hueOff val="-2488117"/>
            <a:satOff val="-13162"/>
            <a:lumOff val="-50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İradeli ol</a:t>
          </a:r>
          <a:endParaRPr lang="en-US" sz="1900" kern="1200"/>
        </a:p>
      </dsp:txBody>
      <dsp:txXfrm>
        <a:off x="287076" y="3498631"/>
        <a:ext cx="4019073" cy="560880"/>
      </dsp:txXfrm>
    </dsp:sp>
    <dsp:sp modelId="{993E1016-ABC0-42AB-A937-3DDD3E0EBC13}">
      <dsp:nvSpPr>
        <dsp:cNvPr id="0" name=""/>
        <dsp:cNvSpPr/>
      </dsp:nvSpPr>
      <dsp:spPr>
        <a:xfrm>
          <a:off x="0" y="464091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3110146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8015-1BB9-4C1F-8B30-9C1858AA8FAE}">
      <dsp:nvSpPr>
        <dsp:cNvPr id="0" name=""/>
        <dsp:cNvSpPr/>
      </dsp:nvSpPr>
      <dsp:spPr>
        <a:xfrm>
          <a:off x="287076" y="4360471"/>
          <a:ext cx="4019073" cy="560880"/>
        </a:xfrm>
        <a:prstGeom prst="roundRect">
          <a:avLst/>
        </a:prstGeom>
        <a:solidFill>
          <a:schemeClr val="accent2">
            <a:hueOff val="-3110146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İç muhasebe</a:t>
          </a:r>
          <a:endParaRPr lang="en-US" sz="1900" kern="1200"/>
        </a:p>
      </dsp:txBody>
      <dsp:txXfrm>
        <a:off x="287076" y="4360471"/>
        <a:ext cx="4019073" cy="560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F57323-1F98-4B14-A87C-22A444602D40}">
      <dsp:nvSpPr>
        <dsp:cNvPr id="0" name=""/>
        <dsp:cNvSpPr/>
      </dsp:nvSpPr>
      <dsp:spPr>
        <a:xfrm>
          <a:off x="250453" y="906209"/>
          <a:ext cx="773103" cy="773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7433F-83B4-4D27-B499-63C0B28B4507}">
      <dsp:nvSpPr>
        <dsp:cNvPr id="0" name=""/>
        <dsp:cNvSpPr/>
      </dsp:nvSpPr>
      <dsp:spPr>
        <a:xfrm>
          <a:off x="415212" y="1070969"/>
          <a:ext cx="443583" cy="4435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A99CF-F312-487C-BA12-E1C62EAFE762}">
      <dsp:nvSpPr>
        <dsp:cNvPr id="0" name=""/>
        <dsp:cNvSpPr/>
      </dsp:nvSpPr>
      <dsp:spPr>
        <a:xfrm>
          <a:off x="3313" y="1920115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Yeme – İçme</a:t>
          </a:r>
          <a:endParaRPr lang="en-US" sz="1400" kern="1200"/>
        </a:p>
      </dsp:txBody>
      <dsp:txXfrm>
        <a:off x="3313" y="1920115"/>
        <a:ext cx="1267382" cy="506953"/>
      </dsp:txXfrm>
    </dsp:sp>
    <dsp:sp modelId="{E96C194D-AD09-4741-AA13-F5A09CC617A1}">
      <dsp:nvSpPr>
        <dsp:cNvPr id="0" name=""/>
        <dsp:cNvSpPr/>
      </dsp:nvSpPr>
      <dsp:spPr>
        <a:xfrm>
          <a:off x="1739627" y="906209"/>
          <a:ext cx="773103" cy="773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A37EF-1D9D-4723-B84B-0B893F8C89C9}">
      <dsp:nvSpPr>
        <dsp:cNvPr id="0" name=""/>
        <dsp:cNvSpPr/>
      </dsp:nvSpPr>
      <dsp:spPr>
        <a:xfrm>
          <a:off x="1904387" y="1070969"/>
          <a:ext cx="443583" cy="44358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A87CB-1D59-491C-99AC-A3FB2BDBDEF6}">
      <dsp:nvSpPr>
        <dsp:cNvPr id="0" name=""/>
        <dsp:cNvSpPr/>
      </dsp:nvSpPr>
      <dsp:spPr>
        <a:xfrm>
          <a:off x="1492488" y="1920115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Eba Ders Takibi</a:t>
          </a:r>
          <a:endParaRPr lang="en-US" sz="1400" kern="1200"/>
        </a:p>
      </dsp:txBody>
      <dsp:txXfrm>
        <a:off x="1492488" y="1920115"/>
        <a:ext cx="1267382" cy="506953"/>
      </dsp:txXfrm>
    </dsp:sp>
    <dsp:sp modelId="{8D80E90B-BF65-4A34-9BEE-4C53ECB3B536}">
      <dsp:nvSpPr>
        <dsp:cNvPr id="0" name=""/>
        <dsp:cNvSpPr/>
      </dsp:nvSpPr>
      <dsp:spPr>
        <a:xfrm>
          <a:off x="3228802" y="906209"/>
          <a:ext cx="773103" cy="7731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529BF-34B3-4548-8E85-57185D02C103}">
      <dsp:nvSpPr>
        <dsp:cNvPr id="0" name=""/>
        <dsp:cNvSpPr/>
      </dsp:nvSpPr>
      <dsp:spPr>
        <a:xfrm>
          <a:off x="3393562" y="1070969"/>
          <a:ext cx="443583" cy="44358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820C6-AD57-4DE3-B4EB-069BA164F6D2}">
      <dsp:nvSpPr>
        <dsp:cNvPr id="0" name=""/>
        <dsp:cNvSpPr/>
      </dsp:nvSpPr>
      <dsp:spPr>
        <a:xfrm>
          <a:off x="2981662" y="1920115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Ders Çalışma – Konu Tekrarı</a:t>
          </a:r>
          <a:endParaRPr lang="en-US" sz="1400" kern="1200"/>
        </a:p>
      </dsp:txBody>
      <dsp:txXfrm>
        <a:off x="2981662" y="1920115"/>
        <a:ext cx="1267382" cy="506953"/>
      </dsp:txXfrm>
    </dsp:sp>
    <dsp:sp modelId="{AB823E5E-CE0A-42EE-8C33-5BB09F31A93E}">
      <dsp:nvSpPr>
        <dsp:cNvPr id="0" name=""/>
        <dsp:cNvSpPr/>
      </dsp:nvSpPr>
      <dsp:spPr>
        <a:xfrm>
          <a:off x="4717977" y="906209"/>
          <a:ext cx="773103" cy="7731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41432-C8CA-456A-BA48-D703DD77242D}">
      <dsp:nvSpPr>
        <dsp:cNvPr id="0" name=""/>
        <dsp:cNvSpPr/>
      </dsp:nvSpPr>
      <dsp:spPr>
        <a:xfrm>
          <a:off x="4882737" y="1070969"/>
          <a:ext cx="443583" cy="44358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7E3F0-400C-412D-AA7C-497FDDCD11F2}">
      <dsp:nvSpPr>
        <dsp:cNvPr id="0" name=""/>
        <dsp:cNvSpPr/>
      </dsp:nvSpPr>
      <dsp:spPr>
        <a:xfrm>
          <a:off x="4470837" y="1920115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Dinlenme</a:t>
          </a:r>
          <a:endParaRPr lang="en-US" sz="1400" kern="1200"/>
        </a:p>
      </dsp:txBody>
      <dsp:txXfrm>
        <a:off x="4470837" y="1920115"/>
        <a:ext cx="1267382" cy="506953"/>
      </dsp:txXfrm>
    </dsp:sp>
    <dsp:sp modelId="{80054768-5E29-4EE7-AC34-905E54C0E00A}">
      <dsp:nvSpPr>
        <dsp:cNvPr id="0" name=""/>
        <dsp:cNvSpPr/>
      </dsp:nvSpPr>
      <dsp:spPr>
        <a:xfrm>
          <a:off x="250453" y="2743914"/>
          <a:ext cx="773103" cy="7731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75EAD-0747-4235-88D3-ADB1A9D3901A}">
      <dsp:nvSpPr>
        <dsp:cNvPr id="0" name=""/>
        <dsp:cNvSpPr/>
      </dsp:nvSpPr>
      <dsp:spPr>
        <a:xfrm>
          <a:off x="415212" y="2908674"/>
          <a:ext cx="443583" cy="44358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EFF59-DDC9-4BE4-BAD1-C88D54837DBC}">
      <dsp:nvSpPr>
        <dsp:cNvPr id="0" name=""/>
        <dsp:cNvSpPr/>
      </dsp:nvSpPr>
      <dsp:spPr>
        <a:xfrm>
          <a:off x="3313" y="3757820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Dizi – Film</a:t>
          </a:r>
          <a:endParaRPr lang="en-US" sz="1400" kern="1200"/>
        </a:p>
      </dsp:txBody>
      <dsp:txXfrm>
        <a:off x="3313" y="3757820"/>
        <a:ext cx="1267382" cy="506953"/>
      </dsp:txXfrm>
    </dsp:sp>
    <dsp:sp modelId="{32337BC7-C430-42D7-B099-2C6E81055509}">
      <dsp:nvSpPr>
        <dsp:cNvPr id="0" name=""/>
        <dsp:cNvSpPr/>
      </dsp:nvSpPr>
      <dsp:spPr>
        <a:xfrm>
          <a:off x="1739627" y="2743914"/>
          <a:ext cx="773103" cy="773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15506-0626-4240-B64A-CE9B15B777C5}">
      <dsp:nvSpPr>
        <dsp:cNvPr id="0" name=""/>
        <dsp:cNvSpPr/>
      </dsp:nvSpPr>
      <dsp:spPr>
        <a:xfrm>
          <a:off x="1904387" y="2908674"/>
          <a:ext cx="443583" cy="44358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B6210-D1CD-429B-8E3C-966942873211}">
      <dsp:nvSpPr>
        <dsp:cNvPr id="0" name=""/>
        <dsp:cNvSpPr/>
      </dsp:nvSpPr>
      <dsp:spPr>
        <a:xfrm>
          <a:off x="1492488" y="3757820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Aile</a:t>
          </a:r>
          <a:endParaRPr lang="en-US" sz="1400" kern="1200"/>
        </a:p>
      </dsp:txBody>
      <dsp:txXfrm>
        <a:off x="1492488" y="3757820"/>
        <a:ext cx="1267382" cy="506953"/>
      </dsp:txXfrm>
    </dsp:sp>
    <dsp:sp modelId="{E36667CD-642E-4652-A873-84BC38FB6994}">
      <dsp:nvSpPr>
        <dsp:cNvPr id="0" name=""/>
        <dsp:cNvSpPr/>
      </dsp:nvSpPr>
      <dsp:spPr>
        <a:xfrm>
          <a:off x="3228802" y="2743914"/>
          <a:ext cx="773103" cy="773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D18BE-71F1-464E-B604-EC5982A3E5D5}">
      <dsp:nvSpPr>
        <dsp:cNvPr id="0" name=""/>
        <dsp:cNvSpPr/>
      </dsp:nvSpPr>
      <dsp:spPr>
        <a:xfrm>
          <a:off x="3393562" y="2908674"/>
          <a:ext cx="443583" cy="443583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3793F-65AE-4DDA-AB6D-2B4C10A591AD}">
      <dsp:nvSpPr>
        <dsp:cNvPr id="0" name=""/>
        <dsp:cNvSpPr/>
      </dsp:nvSpPr>
      <dsp:spPr>
        <a:xfrm>
          <a:off x="2981662" y="3757820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Uyku</a:t>
          </a:r>
          <a:endParaRPr lang="en-US" sz="1400" kern="1200"/>
        </a:p>
      </dsp:txBody>
      <dsp:txXfrm>
        <a:off x="2981662" y="3757820"/>
        <a:ext cx="1267382" cy="506953"/>
      </dsp:txXfrm>
    </dsp:sp>
    <dsp:sp modelId="{D7A253C3-74AF-4F7E-A13A-4F724D5D0574}">
      <dsp:nvSpPr>
        <dsp:cNvPr id="0" name=""/>
        <dsp:cNvSpPr/>
      </dsp:nvSpPr>
      <dsp:spPr>
        <a:xfrm>
          <a:off x="4717977" y="2743914"/>
          <a:ext cx="773103" cy="7731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EE420-CF01-46BD-BEC2-313E853D97AD}">
      <dsp:nvSpPr>
        <dsp:cNvPr id="0" name=""/>
        <dsp:cNvSpPr/>
      </dsp:nvSpPr>
      <dsp:spPr>
        <a:xfrm>
          <a:off x="4882737" y="2908674"/>
          <a:ext cx="443583" cy="443583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CDE23-A140-4D13-AEA2-98244D313D50}">
      <dsp:nvSpPr>
        <dsp:cNvPr id="0" name=""/>
        <dsp:cNvSpPr/>
      </dsp:nvSpPr>
      <dsp:spPr>
        <a:xfrm>
          <a:off x="4470837" y="3757820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Hobiler</a:t>
          </a:r>
          <a:endParaRPr lang="en-US" sz="1400" kern="1200"/>
        </a:p>
      </dsp:txBody>
      <dsp:txXfrm>
        <a:off x="4470837" y="3757820"/>
        <a:ext cx="1267382" cy="5069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904F3-207F-4C3E-A783-A1A6752E643B}">
      <dsp:nvSpPr>
        <dsp:cNvPr id="0" name=""/>
        <dsp:cNvSpPr/>
      </dsp:nvSpPr>
      <dsp:spPr>
        <a:xfrm>
          <a:off x="0" y="600"/>
          <a:ext cx="5886291" cy="14045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BE12C-2805-4D94-967E-A9689D8DDC46}">
      <dsp:nvSpPr>
        <dsp:cNvPr id="0" name=""/>
        <dsp:cNvSpPr/>
      </dsp:nvSpPr>
      <dsp:spPr>
        <a:xfrm>
          <a:off x="424883" y="316629"/>
          <a:ext cx="772515" cy="7725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0B6C1-F971-4B49-A684-EB8F7A73C311}">
      <dsp:nvSpPr>
        <dsp:cNvPr id="0" name=""/>
        <dsp:cNvSpPr/>
      </dsp:nvSpPr>
      <dsp:spPr>
        <a:xfrm>
          <a:off x="1622283" y="600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Nasıl olsa okul yok diye geç saatlere kadar beklemek ve geç kalkmak motivasyonunu düşürebilir</a:t>
          </a:r>
          <a:endParaRPr lang="en-US" sz="2100" kern="1200"/>
        </a:p>
      </dsp:txBody>
      <dsp:txXfrm>
        <a:off x="1622283" y="600"/>
        <a:ext cx="4264007" cy="1404574"/>
      </dsp:txXfrm>
    </dsp:sp>
    <dsp:sp modelId="{31305FBD-27B0-492F-94BB-3BBD8BD06EBB}">
      <dsp:nvSpPr>
        <dsp:cNvPr id="0" name=""/>
        <dsp:cNvSpPr/>
      </dsp:nvSpPr>
      <dsp:spPr>
        <a:xfrm>
          <a:off x="0" y="1756318"/>
          <a:ext cx="5886291" cy="14045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76E92-F503-45B8-9656-F7C90C7D0426}">
      <dsp:nvSpPr>
        <dsp:cNvPr id="0" name=""/>
        <dsp:cNvSpPr/>
      </dsp:nvSpPr>
      <dsp:spPr>
        <a:xfrm>
          <a:off x="424883" y="2072347"/>
          <a:ext cx="772515" cy="772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A01EA-A231-443C-A085-EAF36E368BEE}">
      <dsp:nvSpPr>
        <dsp:cNvPr id="0" name=""/>
        <dsp:cNvSpPr/>
      </dsp:nvSpPr>
      <dsp:spPr>
        <a:xfrm>
          <a:off x="1622283" y="1756318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Zamanlamalara dikkat et</a:t>
          </a:r>
          <a:endParaRPr lang="en-US" sz="2100" kern="1200"/>
        </a:p>
      </dsp:txBody>
      <dsp:txXfrm>
        <a:off x="1622283" y="1756318"/>
        <a:ext cx="4264007" cy="1404574"/>
      </dsp:txXfrm>
    </dsp:sp>
    <dsp:sp modelId="{EB2462F1-8CEB-407E-B08E-C7D785E8248B}">
      <dsp:nvSpPr>
        <dsp:cNvPr id="0" name=""/>
        <dsp:cNvSpPr/>
      </dsp:nvSpPr>
      <dsp:spPr>
        <a:xfrm>
          <a:off x="0" y="3512036"/>
          <a:ext cx="5886291" cy="14045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0B503-698E-4C06-B0F4-DB4B60A9A7E6}">
      <dsp:nvSpPr>
        <dsp:cNvPr id="0" name=""/>
        <dsp:cNvSpPr/>
      </dsp:nvSpPr>
      <dsp:spPr>
        <a:xfrm>
          <a:off x="424883" y="3828065"/>
          <a:ext cx="772515" cy="77251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035CA-DCF1-47D3-BE24-3C2BF5EF824C}">
      <dsp:nvSpPr>
        <dsp:cNvPr id="0" name=""/>
        <dsp:cNvSpPr/>
      </dsp:nvSpPr>
      <dsp:spPr>
        <a:xfrm>
          <a:off x="1622283" y="3512036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Bağışıklık sisteminin güçlenmesi için uykuya ihtiyacın var</a:t>
          </a:r>
          <a:endParaRPr lang="en-US" sz="2100" kern="1200"/>
        </a:p>
      </dsp:txBody>
      <dsp:txXfrm>
        <a:off x="1622283" y="3512036"/>
        <a:ext cx="4264007" cy="14045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3481F9-BA34-4E18-BEDD-A14849837C83}">
      <dsp:nvSpPr>
        <dsp:cNvPr id="0" name=""/>
        <dsp:cNvSpPr/>
      </dsp:nvSpPr>
      <dsp:spPr>
        <a:xfrm>
          <a:off x="0" y="631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5AC45-7D56-4DD7-BA07-EC3E959FBFA6}">
      <dsp:nvSpPr>
        <dsp:cNvPr id="0" name=""/>
        <dsp:cNvSpPr/>
      </dsp:nvSpPr>
      <dsp:spPr>
        <a:xfrm>
          <a:off x="446811" y="332970"/>
          <a:ext cx="812384" cy="8123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4B1B0-63F5-4891-9841-38507E224F3A}">
      <dsp:nvSpPr>
        <dsp:cNvPr id="0" name=""/>
        <dsp:cNvSpPr/>
      </dsp:nvSpPr>
      <dsp:spPr>
        <a:xfrm>
          <a:off x="1706007" y="631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Günlük</a:t>
          </a:r>
          <a:endParaRPr lang="en-US" sz="2500" kern="1200"/>
        </a:p>
      </dsp:txBody>
      <dsp:txXfrm>
        <a:off x="1706007" y="631"/>
        <a:ext cx="4035526" cy="1477063"/>
      </dsp:txXfrm>
    </dsp:sp>
    <dsp:sp modelId="{8E6C6C75-E254-4502-A8A4-923B6421A1E9}">
      <dsp:nvSpPr>
        <dsp:cNvPr id="0" name=""/>
        <dsp:cNvSpPr/>
      </dsp:nvSpPr>
      <dsp:spPr>
        <a:xfrm>
          <a:off x="0" y="1846959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F1047-9DDE-4ED2-9CD6-426D8B5BD8FC}">
      <dsp:nvSpPr>
        <dsp:cNvPr id="0" name=""/>
        <dsp:cNvSpPr/>
      </dsp:nvSpPr>
      <dsp:spPr>
        <a:xfrm>
          <a:off x="446811" y="2179299"/>
          <a:ext cx="812384" cy="81238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984E6-868F-4907-A968-D38BA3D49181}">
      <dsp:nvSpPr>
        <dsp:cNvPr id="0" name=""/>
        <dsp:cNvSpPr/>
      </dsp:nvSpPr>
      <dsp:spPr>
        <a:xfrm>
          <a:off x="1706007" y="1846959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Haftalık</a:t>
          </a:r>
          <a:endParaRPr lang="en-US" sz="2500" kern="1200"/>
        </a:p>
      </dsp:txBody>
      <dsp:txXfrm>
        <a:off x="1706007" y="1846959"/>
        <a:ext cx="4035526" cy="1477063"/>
      </dsp:txXfrm>
    </dsp:sp>
    <dsp:sp modelId="{48171035-B0E3-410D-818F-D183EE8721DC}">
      <dsp:nvSpPr>
        <dsp:cNvPr id="0" name=""/>
        <dsp:cNvSpPr/>
      </dsp:nvSpPr>
      <dsp:spPr>
        <a:xfrm>
          <a:off x="0" y="3693288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09609-C3F5-430A-A841-B6767612AA00}">
      <dsp:nvSpPr>
        <dsp:cNvPr id="0" name=""/>
        <dsp:cNvSpPr/>
      </dsp:nvSpPr>
      <dsp:spPr>
        <a:xfrm>
          <a:off x="446811" y="4025627"/>
          <a:ext cx="812384" cy="81238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1963-9AA6-4DEB-94C5-1F7B068F0AB9}">
      <dsp:nvSpPr>
        <dsp:cNvPr id="0" name=""/>
        <dsp:cNvSpPr/>
      </dsp:nvSpPr>
      <dsp:spPr>
        <a:xfrm>
          <a:off x="1706007" y="3693288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Aylık</a:t>
          </a:r>
          <a:endParaRPr lang="en-US" sz="2500" kern="1200"/>
        </a:p>
      </dsp:txBody>
      <dsp:txXfrm>
        <a:off x="1706007" y="3693288"/>
        <a:ext cx="4035526" cy="147706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879559-E241-4F7E-AE23-DC86D4ACDD40}">
      <dsp:nvSpPr>
        <dsp:cNvPr id="0" name=""/>
        <dsp:cNvSpPr/>
      </dsp:nvSpPr>
      <dsp:spPr>
        <a:xfrm>
          <a:off x="0" y="19155"/>
          <a:ext cx="5886291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Şimdi mazeretleri bırakma ve marifet üretme zamanı</a:t>
          </a:r>
          <a:endParaRPr lang="en-US" sz="3900" kern="1200"/>
        </a:p>
      </dsp:txBody>
      <dsp:txXfrm>
        <a:off x="0" y="19155"/>
        <a:ext cx="5886291" cy="1551420"/>
      </dsp:txXfrm>
    </dsp:sp>
    <dsp:sp modelId="{2362A684-F8F4-4057-B4C6-D579CDC07394}">
      <dsp:nvSpPr>
        <dsp:cNvPr id="0" name=""/>
        <dsp:cNvSpPr/>
      </dsp:nvSpPr>
      <dsp:spPr>
        <a:xfrm>
          <a:off x="0" y="1682895"/>
          <a:ext cx="5886291" cy="1551420"/>
        </a:xfrm>
        <a:prstGeom prst="roundRect">
          <a:avLst/>
        </a:prstGeom>
        <a:solidFill>
          <a:schemeClr val="accent2">
            <a:hueOff val="-1555073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Elimizde bir çok kazanım var</a:t>
          </a:r>
          <a:endParaRPr lang="en-US" sz="3900" kern="1200"/>
        </a:p>
      </dsp:txBody>
      <dsp:txXfrm>
        <a:off x="0" y="1682895"/>
        <a:ext cx="5886291" cy="1551420"/>
      </dsp:txXfrm>
    </dsp:sp>
    <dsp:sp modelId="{2B633E52-B81D-4357-892C-58D605707DE3}">
      <dsp:nvSpPr>
        <dsp:cNvPr id="0" name=""/>
        <dsp:cNvSpPr/>
      </dsp:nvSpPr>
      <dsp:spPr>
        <a:xfrm>
          <a:off x="0" y="3346635"/>
          <a:ext cx="5886291" cy="1551420"/>
        </a:xfrm>
        <a:prstGeom prst="roundRect">
          <a:avLst/>
        </a:prstGeom>
        <a:solidFill>
          <a:schemeClr val="accent2">
            <a:hueOff val="-3110146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Krizi fırsata çevirme vakti</a:t>
          </a:r>
          <a:endParaRPr lang="en-US" sz="3900" kern="1200"/>
        </a:p>
      </dsp:txBody>
      <dsp:txXfrm>
        <a:off x="0" y="3346635"/>
        <a:ext cx="5886291" cy="15514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B0ACD1-339B-4092-8437-4DE03FA45BC1}">
      <dsp:nvSpPr>
        <dsp:cNvPr id="0" name=""/>
        <dsp:cNvSpPr/>
      </dsp:nvSpPr>
      <dsp:spPr>
        <a:xfrm>
          <a:off x="0" y="2146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5F47-F9D1-4638-85C8-E0A3D456047D}">
      <dsp:nvSpPr>
        <dsp:cNvPr id="0" name=""/>
        <dsp:cNvSpPr/>
      </dsp:nvSpPr>
      <dsp:spPr>
        <a:xfrm>
          <a:off x="329036" y="246884"/>
          <a:ext cx="598248" cy="59824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20DE-BED3-4C2D-9E86-A325456EBB80}">
      <dsp:nvSpPr>
        <dsp:cNvPr id="0" name=""/>
        <dsp:cNvSpPr/>
      </dsp:nvSpPr>
      <dsp:spPr>
        <a:xfrm>
          <a:off x="1256321" y="2146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«ÇALIŞ» «ÇALIŞ» «ÇALIŞ»</a:t>
          </a:r>
          <a:endParaRPr lang="en-US" sz="2200" kern="1200"/>
        </a:p>
      </dsp:txBody>
      <dsp:txXfrm>
        <a:off x="1256321" y="2146"/>
        <a:ext cx="4485212" cy="1087724"/>
      </dsp:txXfrm>
    </dsp:sp>
    <dsp:sp modelId="{832ACAD1-2983-4695-89CD-73EEBCE38D7E}">
      <dsp:nvSpPr>
        <dsp:cNvPr id="0" name=""/>
        <dsp:cNvSpPr/>
      </dsp:nvSpPr>
      <dsp:spPr>
        <a:xfrm>
          <a:off x="0" y="1361801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BDCCE-A3EE-4062-8BC2-3441E76F2301}">
      <dsp:nvSpPr>
        <dsp:cNvPr id="0" name=""/>
        <dsp:cNvSpPr/>
      </dsp:nvSpPr>
      <dsp:spPr>
        <a:xfrm>
          <a:off x="329036" y="1606539"/>
          <a:ext cx="598248" cy="59824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C669D-2A1B-453B-A054-7205FABE58CD}">
      <dsp:nvSpPr>
        <dsp:cNvPr id="0" name=""/>
        <dsp:cNvSpPr/>
      </dsp:nvSpPr>
      <dsp:spPr>
        <a:xfrm>
          <a:off x="1256321" y="1361801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Herkes size bunu fısıldıyor</a:t>
          </a:r>
          <a:endParaRPr lang="en-US" sz="2200" kern="1200"/>
        </a:p>
      </dsp:txBody>
      <dsp:txXfrm>
        <a:off x="1256321" y="1361801"/>
        <a:ext cx="4485212" cy="1087724"/>
      </dsp:txXfrm>
    </dsp:sp>
    <dsp:sp modelId="{E84C39F4-57D3-4EBB-8B22-BD46C6C25031}">
      <dsp:nvSpPr>
        <dsp:cNvPr id="0" name=""/>
        <dsp:cNvSpPr/>
      </dsp:nvSpPr>
      <dsp:spPr>
        <a:xfrm>
          <a:off x="0" y="2721457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4F9BA-AE18-44EE-B964-1334C321AAAB}">
      <dsp:nvSpPr>
        <dsp:cNvPr id="0" name=""/>
        <dsp:cNvSpPr/>
      </dsp:nvSpPr>
      <dsp:spPr>
        <a:xfrm>
          <a:off x="329036" y="2966195"/>
          <a:ext cx="598248" cy="59824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DD380-3781-43BF-BC43-4CB45CBC85E5}">
      <dsp:nvSpPr>
        <dsp:cNvPr id="0" name=""/>
        <dsp:cNvSpPr/>
      </dsp:nvSpPr>
      <dsp:spPr>
        <a:xfrm>
          <a:off x="1256321" y="2721457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Peki ne yapmak gerek?</a:t>
          </a:r>
          <a:endParaRPr lang="en-US" sz="2200" kern="1200"/>
        </a:p>
      </dsp:txBody>
      <dsp:txXfrm>
        <a:off x="1256321" y="2721457"/>
        <a:ext cx="4485212" cy="1087724"/>
      </dsp:txXfrm>
    </dsp:sp>
    <dsp:sp modelId="{56F05DE2-1F39-47F8-85C1-2A57D049F8C4}">
      <dsp:nvSpPr>
        <dsp:cNvPr id="0" name=""/>
        <dsp:cNvSpPr/>
      </dsp:nvSpPr>
      <dsp:spPr>
        <a:xfrm>
          <a:off x="0" y="4081112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0A085-EBBC-4BA4-9BD5-C71E1F3A01CE}">
      <dsp:nvSpPr>
        <dsp:cNvPr id="0" name=""/>
        <dsp:cNvSpPr/>
      </dsp:nvSpPr>
      <dsp:spPr>
        <a:xfrm>
          <a:off x="329036" y="4325850"/>
          <a:ext cx="598248" cy="59824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EE2DE-596D-41A5-92F2-0C5FA71303F9}">
      <dsp:nvSpPr>
        <dsp:cNvPr id="0" name=""/>
        <dsp:cNvSpPr/>
      </dsp:nvSpPr>
      <dsp:spPr>
        <a:xfrm>
          <a:off x="1256321" y="4081112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Nereden başlamak, nasıl gitmek gerek? </a:t>
          </a:r>
          <a:endParaRPr lang="en-US" sz="2200" kern="1200"/>
        </a:p>
      </dsp:txBody>
      <dsp:txXfrm>
        <a:off x="1256321" y="4081112"/>
        <a:ext cx="4485212" cy="108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19:00:55.76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19:00:56.56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9088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098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551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0063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3401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2355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8656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32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680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861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484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318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811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730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4871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25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C7B66F-4B8C-4175-9784-D5415EEDAC8B}" type="datetimeFigureOut">
              <a:rPr lang="tr-TR" smtClean="0"/>
              <a:pPr/>
              <a:t>09.04.2020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5F951-C309-4A91-85EB-9067FB1270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48518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41.jpeg"/><Relationship Id="rId9" Type="http://schemas.microsoft.com/office/2007/relationships/diagramDrawing" Target="../diagrams/drawin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ekegitimi.com/plan-yaparken-nelere-dikkat-etmemiz-gerekir/" TargetMode="External"/><Relationship Id="rId2" Type="http://schemas.openxmlformats.org/officeDocument/2006/relationships/hyperlink" Target="https://www.youtube.com/watch?v=NbTnx_VDN1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ffagah.com/7-adimda-zaman-yonetimi" TargetMode="External"/><Relationship Id="rId4" Type="http://schemas.openxmlformats.org/officeDocument/2006/relationships/hyperlink" Target="https://www.kunduz.com/tr_tr/blog/category/rehberlik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112A183-62F4-4B66-BBC7-FA8E2EF67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38" y="3765754"/>
            <a:ext cx="10903565" cy="15043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dirty="0"/>
              <a:t>Zaman </a:t>
            </a:r>
            <a:r>
              <a:rPr lang="tr-TR" dirty="0" smtClean="0"/>
              <a:t>Yönetimi </a:t>
            </a:r>
            <a:r>
              <a:rPr lang="tr-TR" dirty="0"/>
              <a:t>ve</a:t>
            </a:r>
            <a:br>
              <a:rPr lang="tr-TR" dirty="0"/>
            </a:br>
            <a:r>
              <a:rPr lang="tr-TR" dirty="0"/>
              <a:t>Ders </a:t>
            </a:r>
            <a:r>
              <a:rPr lang="tr-TR" dirty="0" err="1" smtClean="0"/>
              <a:t>ÇalIşabilmek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1695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CC77A0D-E250-48E9-A687-3CAAAAC8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Zamanı değerlendirme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9C01F6A-98A4-4A2A-B305-963EC568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İzlemek istediğiniz filmler – diziler için</a:t>
            </a:r>
          </a:p>
          <a:p>
            <a:r>
              <a:rPr lang="tr-TR" dirty="0"/>
              <a:t>Ne zamandır hayalini kurduğunuz öğrenmek istediğiniz şeyler için</a:t>
            </a:r>
          </a:p>
          <a:p>
            <a:r>
              <a:rPr lang="tr-TR" dirty="0"/>
              <a:t>Yeni hobiler edinebilmek için</a:t>
            </a:r>
          </a:p>
          <a:p>
            <a:r>
              <a:rPr lang="tr-TR" dirty="0"/>
              <a:t>Kendinizi dinleyebilmek için</a:t>
            </a:r>
          </a:p>
          <a:p>
            <a:endParaRPr lang="tr-TR" dirty="0"/>
          </a:p>
          <a:p>
            <a:r>
              <a:rPr lang="tr-TR" dirty="0"/>
              <a:t>FIRSAT AYAĞINIZA GELDİ</a:t>
            </a:r>
          </a:p>
          <a:p>
            <a:endParaRPr lang="tr-TR" dirty="0"/>
          </a:p>
        </p:txBody>
      </p:sp>
      <p:cxnSp>
        <p:nvCxnSpPr>
          <p:cNvPr id="5" name="Düz Ok Bağlayıcısı 4">
            <a:extLst>
              <a:ext uri="{FF2B5EF4-FFF2-40B4-BE49-F238E27FC236}">
                <a16:creationId xmlns="" xmlns:a16="http://schemas.microsoft.com/office/drawing/2014/main" id="{57ED6480-65E0-421B-AFB3-DB7EF7942A65}"/>
              </a:ext>
            </a:extLst>
          </p:cNvPr>
          <p:cNvCxnSpPr/>
          <p:nvPr/>
        </p:nvCxnSpPr>
        <p:spPr>
          <a:xfrm>
            <a:off x="3488924" y="4829452"/>
            <a:ext cx="4110361" cy="64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37B7E41A-31CB-4A3C-8580-6F467C5039C4}"/>
              </a:ext>
            </a:extLst>
          </p:cNvPr>
          <p:cNvSpPr/>
          <p:nvPr/>
        </p:nvSpPr>
        <p:spPr>
          <a:xfrm>
            <a:off x="6679508" y="5595722"/>
            <a:ext cx="21353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dirty="0"/>
              <a:t>Biraz sıkılıyor olabilir.</a:t>
            </a:r>
          </a:p>
          <a:p>
            <a:pPr algn="ctr"/>
            <a:r>
              <a:rPr lang="tr-TR" dirty="0"/>
              <a:t>SABIR.</a:t>
            </a:r>
          </a:p>
          <a:p>
            <a:pPr algn="ctr"/>
            <a:r>
              <a:rPr lang="tr-TR" dirty="0"/>
              <a:t>#EVDEKAL</a:t>
            </a:r>
          </a:p>
        </p:txBody>
      </p:sp>
    </p:spTree>
    <p:extLst>
      <p:ext uri="{BB962C8B-B14F-4D97-AF65-F5344CB8AC3E}">
        <p14:creationId xmlns:p14="http://schemas.microsoft.com/office/powerpoint/2010/main" xmlns="" val="478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166780-9337-4437-95D3-5EA9D55AAA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3D0F40-BF1F-4120-945D-90C5AAD6E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640A69-3748-450C-8DDB-B2051AC0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D83D672-8A21-4AAD-AA57-845C3912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Uyku - kalkış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6F4F323-644B-4A47-97E9-BFB73840F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64D67964-E8FE-4284-A68C-BE24087C2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866657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7329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BE90373-A5B0-488A-BFB1-D6121DCD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tr-TR" dirty="0"/>
              <a:t>Yeme – içme - hareketsizlik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2AA9216-DAF6-4F4C-8222-84E3001C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tr-TR" dirty="0"/>
              <a:t>Sürekli evde olmak ve hareketsiz olmak farklı sorunlara yol açabilir.</a:t>
            </a:r>
          </a:p>
          <a:p>
            <a:r>
              <a:rPr lang="tr-TR" dirty="0"/>
              <a:t>Yeme içme düzenine dikkat etmek gerekir.</a:t>
            </a:r>
          </a:p>
          <a:p>
            <a:r>
              <a:rPr lang="tr-TR" dirty="0"/>
              <a:t>Güne mutlaka kahvaltı ile başla ve bu çok geç olmasın. (En geç 09.00)</a:t>
            </a:r>
          </a:p>
        </p:txBody>
      </p:sp>
      <p:pic>
        <p:nvPicPr>
          <p:cNvPr id="5" name="Resim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65F389C1-D379-4F0B-B3D8-B04AE1F30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36" r="-5" b="-5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8B25CAD-A790-499A-926B-116E10915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3" name="Freeform 98">
              <a:extLst>
                <a:ext uri="{FF2B5EF4-FFF2-40B4-BE49-F238E27FC236}">
                  <a16:creationId xmlns="" xmlns:a16="http://schemas.microsoft.com/office/drawing/2014/main" id="{76E29510-9A59-43B9-BA40-BF403A9F6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41DCF14-C3EC-4A84-9BCB-CE7374306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323473CE-82AD-4D8D-A232-68772F8249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6C67ADA3-E620-4348-8071-F9721E422B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221526D8-6171-42B9-BB1D-D4EBD07C93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D918272C-9574-485F-8DBA-E779254B6C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414CAA3E-D915-4597-85D4-DF416AF539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8749FF6F-6DEA-46A3-A01C-82BD294181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8853F97E-C428-43BB-903E-E63D7A05DE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FD4EE22F-D9F6-499B-8595-2CA950937E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0A598804-7127-47FC-8A02-C6E2FD0D7A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12A35C24-2BAE-4314-BBF5-81A17F92E1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73A33BF9-E8C7-47A3-BFF6-5419153F72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B8707F62-2F29-4FF0-A976-55E199600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3D9DB8BF-BBA2-4465-8B80-B354B3A5BA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1C237BA7-462C-4ABE-B089-4C8938F821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E14D5F33-8377-427F-B4D1-8B783BF48E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68114C18-86CF-412F-81BD-4856E83CDB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ECF1CFD5-877F-4D23-9186-ABBE606058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FD718FB9-83BB-4BFB-ACF6-7D0A681BB7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99B007F5-E4FE-4A8F-813F-CC2740BD2E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41345DFB-742B-4F09-B75A-05377FD401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7B4845AC-E70E-40A2-9491-05B2DBB92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F4111F64-514D-4447-86EB-D665455248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B20169F1-F2D1-4726-8423-DBB5FE0714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69F80247-CF53-4374-81E2-475BDD5210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FA5F5D72-947B-414E-8FDD-BBA2BCB95B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C3AECE77-F2AF-4FCA-9C0E-A3E154EF49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A357807F-7199-418E-A0A9-B64105ECD2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374400BB-9AFD-4FE0-890E-888B089C26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6B161EE8-5F23-490A-9728-F35D68DF9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EF4E71C7-716A-43DB-8B25-45D376E5D1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CCC85AEA-CCD1-4DF7-8916-0F72027ED7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2135A1AE-41A5-4D62-8EDA-7E2AE30EF6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F3CFD903-54FF-40B5-8645-48F3E463AE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250B0D3E-699D-4045-9BD5-B4CF69C20B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B430A3E5-50DB-4A25-A497-A9AABF4CD8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A1B0E32C-6B1D-4061-8FE9-49FE8F48E2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5933DD09-EE89-4852-AAB4-7C42FEB01C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211394FF-3D41-4AC3-BF43-D84C4453F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8E419255-A9D6-42DD-A394-F5330A6F36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7B92B858-83FE-42E7-B526-734880D077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1AC09C3A-8718-4FF6-89BE-385091356D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1ACA67A3-5C58-4B01-9A72-136D48845E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9C479D8B-24CE-4B25-A4B4-1D411A4502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9BF48C75-7374-42F2-A159-526789C343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D809A4AF-4DE5-4BEA-9D5A-A5236E9AF3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B3EF6033-DAB6-40AE-904A-9B445DBD6E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B6FAF6D3-9004-48E4-9A1F-BF36CEF7C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45BF9CAE-C7FC-4A40-83EC-8D4FA543E0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C9D1F7A5-8E54-4E36-9FBB-68F82877C2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2E9B55B9-3B64-43D0-B20B-63D1E69CE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AD5DB75D-0B80-49D5-ABF8-FB393DC83B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F3F5F929-EAAF-471A-9E35-6DCDC3566C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E4C2BEB3-0299-4A25-830D-6E2DF9FDC8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04E342A0-615D-466D-9404-CA8BBCEE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6BDFFE1C-1E19-4EF4-A1B2-204A04E341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6731123C-8680-4E7A-AF54-969919D30C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8F1F0F71-5F67-496A-85EC-C8272FC6DE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4EE0D13E-74B4-46D8-9CEB-993A9B02BB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BBC0AC4E-E40A-4D25-B178-B28024D5DB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A143B7E6-35F6-4AAF-B75E-D0E3B1CC3B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8DAAF768-2A67-4FCC-B682-7B14D4699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9A5A9193-6968-40A2-9E95-40B9A300A1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85F665EA-A27F-453A-9F57-4D4B9CE646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="" xmlns:a16="http://schemas.microsoft.com/office/drawing/2014/main" id="{4F6B94B3-C73B-4B26-A066-A4A6EB6920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="" xmlns:a16="http://schemas.microsoft.com/office/drawing/2014/main" id="{2C87A408-F5B1-4397-9A9F-65844D7EFB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B9AC2E82-FE6E-420B-9AB8-7939E196CE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BAE5E1C4-5F11-44DF-9A63-A3AB706FCC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3236581D-1127-4822-B364-203311850B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CF6AFBC9-9C55-4BB4-8DD3-CBFB9D959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3312F76C-C542-4FF1-88A9-12DED608E7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AC1AEC1F-364C-4A2C-8798-18571170F7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4960AF63-51EE-4474-9693-18C3FFC5F5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1E186998-8FFC-4B8E-9664-A3EB3DA93F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A00B2A7C-644E-4B02-8949-68AC413D14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0923CE8B-E88E-4585-A698-30BB686DFE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21148CFA-ECD4-4847-91CE-7E8206F840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DFAB4226-9991-4F5E-B43B-D873A909D2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C8548911-9FE4-446D-BD3E-DC72AEF2D6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811B40AE-63DC-41CA-B0D1-EF99F055F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5" name="Freeform 17">
              <a:extLst>
                <a:ext uri="{FF2B5EF4-FFF2-40B4-BE49-F238E27FC236}">
                  <a16:creationId xmlns="" xmlns:a16="http://schemas.microsoft.com/office/drawing/2014/main" id="{07BB2A43-A75C-4A17-B68F-E6AB75EE03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40A0BDF4-301A-4EE4-A77D-BD245F18E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="" xmlns:a16="http://schemas.microsoft.com/office/drawing/2014/main" id="{C4924D57-94BA-40F5-BF53-9B23F7213F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A14F8BCB-338A-49F5-BB9D-626C7A0CC9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DEFC0D9E-285A-4D86-8A71-B985BA8335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57015B3C-B28A-40F0-B53A-91B3B9C5FA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1DFD7530-F83D-4D23-9B1F-F8DA8CD5AF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4DC34F9A-64D4-48B5-8E5A-ED0E339253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3ED77B99-47E0-4D0B-B185-7F5E1B61C0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EC09C835-22F6-4E14-9BBE-11DD233346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A02419A0-4AA5-4985-B606-94268DE415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1503FA27-7544-400B-8706-FE12A9B316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DD404C57-DD6C-454E-BE13-90369095B1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5ABEA11C-C6F5-4FAB-9F3F-384EF23D6C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7CAEDBBC-2C01-496B-929B-849F1CB53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2894D4ED-61CE-46A2-9092-A00B9E8377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1C5D0262-1B14-45D6-937F-B6D6A915DC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3C7684CB-4F98-4EC9-A35B-1E903CEE66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5C25B956-861C-47EE-9D4D-E31C24538E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3DD61AAC-D277-4D2E-AB51-8DDB489040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4A4BA2A9-697F-45E1-8363-5E61A4207E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FD517C0E-A6EE-4A86-9F4C-434CD71915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98C170BA-831C-4BA4-A286-65E66E9C46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0EAA6EC5-E2BD-492B-9A8B-C27A76AC6C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8485DB25-AEEB-4180-9A14-2CEB267D4F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807A4361-79A5-47AA-98FE-01640EE424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F672975E-CAD3-46F3-BDA2-902C8237D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15679262-AA08-4D50-AB3F-E6F9B4D1D8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61E32D5A-0C93-4E13-B049-914A2F1D29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941EC8F6-AF84-43B6-9400-F73F6FBADE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E75F074A-16C0-4748-BD13-64A7C32F6A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ECB3D608-CA7C-470E-9AAA-8389005F53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7AB4FD7D-4E8A-4455-933E-99E52E0B49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7416DF40-A568-431F-B63F-C32A9175B8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1B25E07C-A0EC-4DCF-88EC-51BB5C3FC3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96C7DC41-3ADA-4989-AE2A-0F8D9DFCC9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6AE2AB88-5EAC-41EC-98BF-FACD6A2115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94E0B17E-9282-4983-AEB1-2B123998A3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986E83F1-9CCB-448B-89C9-F55B273BFC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1621D911-2A84-468C-9244-743E3E18D7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B29971DC-3B38-4403-ABC9-880A06EBAC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F2D65D61-4C71-4851-B377-83369B3889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804A736D-4A39-4E06-B7A7-2217CEB4EC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33B1531E-B3AC-480D-A8CD-836E8C1788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CF076B49-2AA3-4C05-9E50-CFF9137184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FE506FE5-22A7-42E7-BEB9-5442E79184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5D634CEF-DD74-4EC0-B7F4-3884BAF10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C4AD2728-E4B9-487D-A682-5E21DD15BB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C422CD3C-92C4-473C-9E31-85A594F6BE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71509C2B-9D23-4008-B6A1-24076882097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007ACD51-E44F-4AF8-8F61-F276D71343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EF5BDAF9-2B69-4209-BE1F-6C5D8A1DFF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9DA27782-8E1F-422F-B106-31C0E1216D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8E8A221D-84EC-47C2-A895-8253858153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F08A0E1C-6626-4DD8-83BE-E83E2DFC84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7360D67F-521C-4D9A-B2B1-392386EA51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F29669A1-CC36-41F4-B0F1-B720DB9894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7DC3ADA6-152F-4D7B-9ABD-30DC8F7A25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1F6CA5EE-56FA-4EF7-9EC7-BC3FB217ED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703F9222-217B-48EB-8878-EC0B32E322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B48B9A73-A26B-43DB-9BB2-5658871FE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="" xmlns:a16="http://schemas.microsoft.com/office/drawing/2014/main" id="{EDF9DD53-6F04-4203-B61A-240676B7F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="" xmlns:a16="http://schemas.microsoft.com/office/drawing/2014/main" id="{01065752-DE28-425C-8987-168FE9F510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4B78A37C-B329-45F9-AF83-26D5CD8265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FB70B126-9812-487A-AB78-CBCB1B32D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62A622F7-EC16-4F46-83B7-7A7DBCF99A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5607D488-F3A1-4FF6-9C5C-B4C1E147A2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FDD48CAD-8E9A-434C-9F7E-6031DA9A6A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F70B9979-DEC4-48B9-9462-E3631AC96A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ADB15ACD-534F-474C-8B1A-8F5B94AEFD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8DFFE368-637C-4309-ABAC-BDCED29B6B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7D3E8255-AD5A-48F8-B948-7BF97DBEE7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784682BD-D253-4704-BB29-6D9C7D3006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34113DE4-AE89-4F45-9B12-61B04E3E7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8437CF76-AF2F-46BC-9579-872625F1A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AF2AF364-8140-40A5-9AC8-00C03DA47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AFBA166C-DB92-475D-B0D3-1F7EB2B81A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583F60B4-E774-4D4F-BC7C-A171BB617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EF18C06C-0984-4FAA-952A-9CBFC0F95C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BDE44802-FF06-46DC-9F7E-D2A329BB29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yiyecek, kumaş, şemsiye içeren bir resim&#10;&#10;Açıklama otomatik olarak oluşturuldu">
            <a:extLst>
              <a:ext uri="{FF2B5EF4-FFF2-40B4-BE49-F238E27FC236}">
                <a16:creationId xmlns="" xmlns:a16="http://schemas.microsoft.com/office/drawing/2014/main" id="{FB2C38EC-A838-4A66-8824-7DAE2549C4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4" r="23361" b="-1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5247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08B99D7-3EF3-4DD1-8BB0-A2FF6614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300" b="1" dirty="0"/>
              <a:t>Plan yaparken nelere dikkat etmeliyiz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C3180E9-18D8-4689-851A-C01D57DB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tr-TR" dirty="0"/>
              <a:t>Uygulanabilirlik</a:t>
            </a:r>
          </a:p>
          <a:p>
            <a:r>
              <a:rPr lang="tr-TR" dirty="0"/>
              <a:t>Önem Sıralaması</a:t>
            </a:r>
          </a:p>
          <a:p>
            <a:r>
              <a:rPr lang="tr-TR" dirty="0"/>
              <a:t>Uygun Ortam</a:t>
            </a:r>
          </a:p>
          <a:p>
            <a:r>
              <a:rPr lang="tr-TR" dirty="0"/>
              <a:t>Engelleri Hissedin</a:t>
            </a:r>
          </a:p>
          <a:p>
            <a:r>
              <a:rPr lang="tr-TR" dirty="0"/>
              <a:t>Zaman Planlaması</a:t>
            </a:r>
          </a:p>
          <a:p>
            <a:r>
              <a:rPr lang="tr-TR" dirty="0"/>
              <a:t>Verimli Saatler</a:t>
            </a:r>
          </a:p>
          <a:p>
            <a:r>
              <a:rPr lang="tr-TR" dirty="0"/>
              <a:t>Motivasyon</a:t>
            </a:r>
          </a:p>
          <a:p>
            <a:endParaRPr lang="tr-TR" dirty="0"/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244BEE99-19E3-4D07-8512-027F51298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6077" y="796413"/>
            <a:ext cx="5102943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470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F80E449-0B3E-4383-A0F6-F8ECA2B9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Planlama aşaması</a:t>
            </a:r>
          </a:p>
        </p:txBody>
      </p:sp>
      <p:graphicFrame>
        <p:nvGraphicFramePr>
          <p:cNvPr id="23" name="Tablo 23">
            <a:extLst>
              <a:ext uri="{FF2B5EF4-FFF2-40B4-BE49-F238E27FC236}">
                <a16:creationId xmlns="" xmlns:a16="http://schemas.microsoft.com/office/drawing/2014/main" id="{1DBCE924-9925-434D-9DC5-3EAE48AF3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3240906"/>
              </p:ext>
            </p:extLst>
          </p:nvPr>
        </p:nvGraphicFramePr>
        <p:xfrm>
          <a:off x="841972" y="2141538"/>
          <a:ext cx="10428987" cy="357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329">
                  <a:extLst>
                    <a:ext uri="{9D8B030D-6E8A-4147-A177-3AD203B41FA5}">
                      <a16:colId xmlns="" xmlns:a16="http://schemas.microsoft.com/office/drawing/2014/main" val="832514102"/>
                    </a:ext>
                  </a:extLst>
                </a:gridCol>
                <a:gridCol w="3476329">
                  <a:extLst>
                    <a:ext uri="{9D8B030D-6E8A-4147-A177-3AD203B41FA5}">
                      <a16:colId xmlns="" xmlns:a16="http://schemas.microsoft.com/office/drawing/2014/main" val="99017758"/>
                    </a:ext>
                  </a:extLst>
                </a:gridCol>
                <a:gridCol w="3476329">
                  <a:extLst>
                    <a:ext uri="{9D8B030D-6E8A-4147-A177-3AD203B41FA5}">
                      <a16:colId xmlns="" xmlns:a16="http://schemas.microsoft.com/office/drawing/2014/main" val="2473500606"/>
                    </a:ext>
                  </a:extLst>
                </a:gridCol>
              </a:tblGrid>
              <a:tr h="892800">
                <a:tc>
                  <a:txBody>
                    <a:bodyPr/>
                    <a:lstStyle/>
                    <a:p>
                      <a:r>
                        <a:rPr lang="tr-TR" sz="2000" dirty="0"/>
                        <a:t>Planlama</a:t>
                      </a:r>
                    </a:p>
                    <a:p>
                      <a:r>
                        <a:rPr lang="tr-TR" sz="2000" dirty="0"/>
                        <a:t>Aşamaları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Daha Önemli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Önemli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72208727"/>
                  </a:ext>
                </a:extLst>
              </a:tr>
              <a:tr h="892800">
                <a:tc>
                  <a:txBody>
                    <a:bodyPr/>
                    <a:lstStyle/>
                    <a:p>
                      <a:r>
                        <a:rPr lang="tr-TR" sz="2800" dirty="0"/>
                        <a:t>Kısa Vade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0437341"/>
                  </a:ext>
                </a:extLst>
              </a:tr>
              <a:tr h="892800">
                <a:tc>
                  <a:txBody>
                    <a:bodyPr/>
                    <a:lstStyle/>
                    <a:p>
                      <a:r>
                        <a:rPr lang="tr-TR" sz="2800" dirty="0"/>
                        <a:t>Orta Vade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3677155"/>
                  </a:ext>
                </a:extLst>
              </a:tr>
              <a:tr h="892800">
                <a:tc>
                  <a:txBody>
                    <a:bodyPr/>
                    <a:lstStyle/>
                    <a:p>
                      <a:r>
                        <a:rPr lang="tr-TR" sz="2800" dirty="0"/>
                        <a:t>Uzun Vade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551887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5" name="Mürekkep 24">
                <a:extLst>
                  <a:ext uri="{FF2B5EF4-FFF2-40B4-BE49-F238E27FC236}">
                    <a16:creationId xmlns:a16="http://schemas.microsoft.com/office/drawing/2014/main" xmlns="" id="{20777065-A456-40C6-ADAF-E56CC0127BC2}"/>
                  </a:ext>
                </a:extLst>
              </p14:cNvPr>
              <p14:cNvContentPartPr/>
              <p14:nvPr/>
            </p14:nvContentPartPr>
            <p14:xfrm>
              <a:off x="5730583" y="3621037"/>
              <a:ext cx="360" cy="360"/>
            </p14:xfrm>
          </p:contentPart>
        </mc:Choice>
        <mc:Fallback>
          <p:pic>
            <p:nvPicPr>
              <p:cNvPr id="25" name="Mürekkep 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0777065-A456-40C6-ADAF-E56CC0127BC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21583" y="36123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6" name="Mürekkep 25">
                <a:extLst>
                  <a:ext uri="{FF2B5EF4-FFF2-40B4-BE49-F238E27FC236}">
                    <a16:creationId xmlns:a16="http://schemas.microsoft.com/office/drawing/2014/main" xmlns="" id="{21AB9EFA-E04B-4AE5-92DF-3F16ADB16CEC}"/>
                  </a:ext>
                </a:extLst>
              </p14:cNvPr>
              <p14:cNvContentPartPr/>
              <p14:nvPr/>
            </p14:nvContentPartPr>
            <p14:xfrm>
              <a:off x="5766583" y="3448957"/>
              <a:ext cx="360" cy="360"/>
            </p14:xfrm>
          </p:contentPart>
        </mc:Choice>
        <mc:Fallback>
          <p:pic>
            <p:nvPicPr>
              <p:cNvPr id="26" name="Mürekkep 2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1AB9EFA-E04B-4AE5-92DF-3F16ADB16CE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57943" y="344031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5463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17F0C1-BCBB-40C7-99D6-F703E7A4B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A5D8BC-B41A-4E96-91C4-D60F51622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321D5F-FA18-4271-9EAA-0BEA14116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641D17F-E9F7-4DA0-8861-9A947CA6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Plan yaparken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="" xmlns:a16="http://schemas.microsoft.com/office/drawing/2014/main" id="{51287385-D3EA-47A8-A127-6061791AD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299A61E4-4573-423B-80C4-CB501F7FD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0141051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EB8E8A40-0353-4EC6-9DC8-CA4ED49454C9}"/>
              </a:ext>
            </a:extLst>
          </p:cNvPr>
          <p:cNvSpPr/>
          <p:nvPr/>
        </p:nvSpPr>
        <p:spPr>
          <a:xfrm>
            <a:off x="715282" y="4234934"/>
            <a:ext cx="3651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«Haftalık plan yaptıysan ertesi günün</a:t>
            </a:r>
          </a:p>
          <a:p>
            <a:r>
              <a:rPr lang="tr-TR" dirty="0">
                <a:solidFill>
                  <a:schemeClr val="bg1"/>
                </a:solidFill>
              </a:rPr>
              <a:t>Planını geceden gözden geçir.»</a:t>
            </a:r>
          </a:p>
        </p:txBody>
      </p:sp>
    </p:spTree>
    <p:extLst>
      <p:ext uri="{BB962C8B-B14F-4D97-AF65-F5344CB8AC3E}">
        <p14:creationId xmlns:p14="http://schemas.microsoft.com/office/powerpoint/2010/main" xmlns="" val="153162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5758EAF-3541-4C1B-9D4E-802E30E8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sıralama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="" xmlns:a16="http://schemas.microsoft.com/office/drawing/2014/main" id="{1932832C-F5BF-4D09-A626-DB37B01DB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2149923"/>
              </p:ext>
            </p:extLst>
          </p:nvPr>
        </p:nvGraphicFramePr>
        <p:xfrm>
          <a:off x="685800" y="2141538"/>
          <a:ext cx="10131423" cy="349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34">
                  <a:extLst>
                    <a:ext uri="{9D8B030D-6E8A-4147-A177-3AD203B41FA5}">
                      <a16:colId xmlns="" xmlns:a16="http://schemas.microsoft.com/office/drawing/2014/main" val="3853875938"/>
                    </a:ext>
                  </a:extLst>
                </a:gridCol>
                <a:gridCol w="3426781">
                  <a:extLst>
                    <a:ext uri="{9D8B030D-6E8A-4147-A177-3AD203B41FA5}">
                      <a16:colId xmlns="" xmlns:a16="http://schemas.microsoft.com/office/drawing/2014/main" val="3803549099"/>
                    </a:ext>
                  </a:extLst>
                </a:gridCol>
                <a:gridCol w="3786108">
                  <a:extLst>
                    <a:ext uri="{9D8B030D-6E8A-4147-A177-3AD203B41FA5}">
                      <a16:colId xmlns="" xmlns:a16="http://schemas.microsoft.com/office/drawing/2014/main" val="2881036341"/>
                    </a:ext>
                  </a:extLst>
                </a:gridCol>
              </a:tblGrid>
              <a:tr h="116471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ÖNEMLİ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ÖNEMLİ DEĞİL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6193792"/>
                  </a:ext>
                </a:extLst>
              </a:tr>
              <a:tr h="1164717">
                <a:tc>
                  <a:txBody>
                    <a:bodyPr/>
                    <a:lstStyle/>
                    <a:p>
                      <a:r>
                        <a:rPr lang="tr-TR" sz="3200" b="1" dirty="0">
                          <a:solidFill>
                            <a:schemeClr val="tx1"/>
                          </a:solidFill>
                        </a:rPr>
                        <a:t>ACİL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Hemen yapılacak işler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Başka birisine verebiliyorsa o yapsın. Değilse planlama yap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17099883"/>
                  </a:ext>
                </a:extLst>
              </a:tr>
              <a:tr h="1164717">
                <a:tc>
                  <a:txBody>
                    <a:bodyPr/>
                    <a:lstStyle/>
                    <a:p>
                      <a:r>
                        <a:rPr lang="tr-TR" sz="3200" b="1" dirty="0">
                          <a:solidFill>
                            <a:schemeClr val="tx1"/>
                          </a:solidFill>
                        </a:rPr>
                        <a:t>ACİL DEĞİL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Yapılacak zamanı planla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YAPMA!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8885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247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696F4CC-D465-4EDB-9BE2-44C806C0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tr-TR" sz="4000" b="1" dirty="0"/>
              <a:t>Heves mi, ideal mi?</a:t>
            </a:r>
          </a:p>
        </p:txBody>
      </p:sp>
      <p:pic>
        <p:nvPicPr>
          <p:cNvPr id="5" name="Resim 4" descr="fırça, ışık içeren bir resim&#10;&#10;Açıklama otomatik olarak oluşturuldu">
            <a:extLst>
              <a:ext uri="{FF2B5EF4-FFF2-40B4-BE49-F238E27FC236}">
                <a16:creationId xmlns="" xmlns:a16="http://schemas.microsoft.com/office/drawing/2014/main" id="{6D931104-30C6-4CD7-B985-F20F40C9B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5" r="2704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01FB425-AA3C-4F6E-BFF5-FC7C5288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tr-TR" dirty="0"/>
              <a:t>Büyük insanların idealleri, sıradan insanlarınsa hevesleri vardır.</a:t>
            </a:r>
          </a:p>
          <a:p>
            <a:pPr marL="0" indent="0">
              <a:buNone/>
            </a:pPr>
            <a:r>
              <a:rPr lang="tr-TR" dirty="0"/>
              <a:t>					                                        Washington </a:t>
            </a:r>
            <a:r>
              <a:rPr lang="tr-TR" dirty="0" err="1"/>
              <a:t>Irving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2855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A4A8332-6151-481A-9DEC-D3D2FA1A2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04B7CA6-64F6-4B93-9425-8EBA36FF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Hedef</a:t>
            </a:r>
            <a:r>
              <a:rPr lang="en-US" sz="4000" b="1" dirty="0"/>
              <a:t> bel</a:t>
            </a:r>
            <a:r>
              <a:rPr lang="tr-TR" sz="4000" b="1" dirty="0"/>
              <a:t>i</a:t>
            </a:r>
            <a:r>
              <a:rPr lang="en-US" sz="4000" b="1" dirty="0" err="1"/>
              <a:t>rlemek</a:t>
            </a:r>
            <a:endParaRPr lang="en-US" sz="4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98BF292-2691-4EF6-A984-99D473BA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09" y="5466298"/>
            <a:ext cx="5700416" cy="1101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2000" cap="all" dirty="0" err="1"/>
              <a:t>Nereye</a:t>
            </a:r>
            <a:r>
              <a:rPr lang="en-US" sz="2000" cap="all" dirty="0"/>
              <a:t> g</a:t>
            </a:r>
            <a:r>
              <a:rPr lang="tr-TR" sz="2000" cap="all" dirty="0"/>
              <a:t>i</a:t>
            </a:r>
            <a:r>
              <a:rPr lang="en-US" sz="2000" cap="all" dirty="0" err="1"/>
              <a:t>deceğ</a:t>
            </a:r>
            <a:r>
              <a:rPr lang="tr-TR" sz="2000" cap="all" dirty="0"/>
              <a:t>i</a:t>
            </a:r>
            <a:r>
              <a:rPr lang="en-US" sz="2000" cap="all" dirty="0"/>
              <a:t>n</a:t>
            </a:r>
            <a:r>
              <a:rPr lang="tr-TR" sz="2000" cap="all" dirty="0"/>
              <a:t>i</a:t>
            </a:r>
            <a:r>
              <a:rPr lang="en-US" sz="2000" cap="all" dirty="0"/>
              <a:t> b</a:t>
            </a:r>
            <a:r>
              <a:rPr lang="tr-TR" sz="2000" cap="all" dirty="0"/>
              <a:t>i</a:t>
            </a:r>
            <a:r>
              <a:rPr lang="en-US" sz="2000" cap="all" dirty="0" err="1"/>
              <a:t>lm</a:t>
            </a:r>
            <a:r>
              <a:rPr lang="tr-TR" sz="2000" cap="all" dirty="0"/>
              <a:t>i</a:t>
            </a:r>
            <a:r>
              <a:rPr lang="en-US" sz="2000" cap="all" dirty="0" err="1"/>
              <a:t>yorsan</a:t>
            </a:r>
            <a:endParaRPr lang="tr-TR" sz="2000" cap="all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cap="all" dirty="0"/>
              <a:t>hang</a:t>
            </a:r>
            <a:r>
              <a:rPr lang="tr-TR" sz="2000" cap="all" dirty="0"/>
              <a:t>i</a:t>
            </a:r>
            <a:r>
              <a:rPr lang="en-US" sz="2000" cap="all" dirty="0"/>
              <a:t> </a:t>
            </a:r>
            <a:r>
              <a:rPr lang="en-US" sz="2000" cap="all" dirty="0" err="1"/>
              <a:t>yoldan</a:t>
            </a:r>
            <a:r>
              <a:rPr lang="en-US" sz="2000" cap="all" dirty="0"/>
              <a:t> g</a:t>
            </a:r>
            <a:r>
              <a:rPr lang="tr-TR" sz="2000" cap="all" dirty="0"/>
              <a:t>i</a:t>
            </a:r>
            <a:r>
              <a:rPr lang="en-US" sz="2000" cap="all" dirty="0" err="1"/>
              <a:t>tt</a:t>
            </a:r>
            <a:r>
              <a:rPr lang="tr-TR" sz="2000" cap="all" dirty="0"/>
              <a:t>i</a:t>
            </a:r>
            <a:r>
              <a:rPr lang="en-US" sz="2000" cap="all" dirty="0"/>
              <a:t>ğ</a:t>
            </a:r>
            <a:r>
              <a:rPr lang="tr-TR" sz="2000" cap="all" dirty="0"/>
              <a:t>i</a:t>
            </a:r>
            <a:r>
              <a:rPr lang="en-US" sz="2000" cap="all" dirty="0"/>
              <a:t>n</a:t>
            </a:r>
            <a:r>
              <a:rPr lang="tr-TR" sz="2000" cap="all" dirty="0"/>
              <a:t>i</a:t>
            </a:r>
            <a:r>
              <a:rPr lang="en-US" sz="2000" cap="all" dirty="0"/>
              <a:t>n b</a:t>
            </a:r>
            <a:r>
              <a:rPr lang="tr-TR" sz="2000" cap="all" dirty="0"/>
              <a:t>i</a:t>
            </a:r>
            <a:r>
              <a:rPr lang="en-US" sz="2000" cap="all" dirty="0"/>
              <a:t>r </a:t>
            </a:r>
            <a:r>
              <a:rPr lang="en-US" sz="2000" cap="all" dirty="0" err="1"/>
              <a:t>önem</a:t>
            </a:r>
            <a:r>
              <a:rPr lang="tr-TR" sz="2000" cap="all" dirty="0"/>
              <a:t>i</a:t>
            </a:r>
            <a:r>
              <a:rPr lang="en-US" sz="2000" cap="all" dirty="0"/>
              <a:t> yok</a:t>
            </a:r>
            <a:r>
              <a:rPr lang="en-US" sz="1300" cap="all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C1A4634-CF00-456C-BBEC-CEAAAAD06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90EFC584-AC34-453E-8A9C-7BEB89F64A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35E9C08F-794C-4E4D-AFF0-0A98589566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F1C99F1A-BB7C-49E1-98CF-DE28920915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73B542F9-2D05-417C-A7AD-7AFFB7E0B0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6FF1997A-17D4-4819-9FC2-B884E31044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321503FF-7286-464B-8630-3BA09AB8D0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E8A67DC0-D5C3-472C-AEAD-035EED2C69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5A07BA38-40D5-4536-B326-48FBBFA103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96D5E409-3A71-49C0-95CE-D1538BDE00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670021DA-07B9-4496-8207-A757FAB41D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3B27B1A5-5C41-4BC2-9105-D39F5E0C4E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D5B4BDD0-9FB4-452D-A638-BFD7F32AAC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CCF1E199-162B-4EAA-B5F7-D9163A1FF5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B0AE6598-0863-406C-ADA1-A775032624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43371116-3488-4DB2-A304-1F3C5928D1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A908A675-2DB3-443D-9FD0-66C85E1CE7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DC278961-7F1D-429D-BEBE-98973C7064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71ADF9F0-31DE-49C4-924E-888A58F0AC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46107732-E440-421D-976A-BD8673768F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D60366E1-EC44-4EFF-A8C6-ECDE627CB9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D9A78416-2D8B-4B20-98C8-1029FD4603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37BE981C-5C80-4E13-9FD8-B35455F759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18F430D8-931C-4E93-9D8C-1357AD8DB0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F4C41E18-8B54-480B-83D8-8176A05391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AFC2AFA4-1C48-4D20-8B9F-8EEA48F3D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1156742D-7511-44F3-BB8C-4F52C41B96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0F5B4A8E-5A92-468F-AFA9-29EE21CAB3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0B1B3F74-161B-4BC9-9E53-04EAF4762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DD4E709A-22B5-40DA-96AF-AC16C377B5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7CE75552-806C-4FF6-A5C3-3B8DEA629D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71B20381-8B16-4D78-9E15-1D8ED59DDB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10C44C95-4178-4E32-BB3A-33475943AF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8EE41B3A-EEFE-4CB9-872E-414F7958D5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52922CEA-12B3-483F-9178-4C62B3CF27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03F5F6A6-C06F-42AE-9FBD-4B3BCB4ACC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661ED679-2530-4361-B95B-B05F1C9415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135C9826-4C9B-4A12-BC07-700ACCD405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3C2E88E6-BE2E-4523-962A-86D55D7D17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927BAF17-D38B-4F1C-B564-BC3B5E5A84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6FDD6921-0E35-49D0-B71C-28BBA43752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9955FA46-DEA3-469F-B77D-93DC5E266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3669F542-38C0-48F1-8AAC-2969D20A50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B710B796-9CE4-4EB4-BF7F-11851B718E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8C0281A4-7AF1-4013-837D-31C95EEECF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9EDB2E49-0514-48F8-BC6A-83DE95F117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8B2B6D20-7D59-4DF1-BFD3-A4C5708CF7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5B00B150-B796-4C5C-AC31-98D060282F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A89CD9D5-F74D-4CE0-9C43-EC23B03979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4C1AB5F8-6407-403F-B281-8B192B383F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1C7BFA8A-97EA-4088-A90E-A902C03FB2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8D2DC1CD-8EC5-4976-ADEB-2E06164C09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67277F67-4C66-4421-AE77-90895E800B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3E05E8F7-5B28-4E47-924C-90D8456CD7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5A85ACD6-DBB1-401A-BBBA-003F9B77AE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7B2C7E58-C86A-4951-B94C-D73FA7FDA4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D02D4B54-E8D9-4A8E-A8AF-D0BA9FDC4A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D90138EB-1F72-421B-AEFA-A56128397B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5F559951-B6A6-4E50-BC91-2E2C2D55F2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D77725C9-CDB3-41D2-AFD0-4BFC5F9083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5C36F5EB-F912-43CE-8DBF-86CBC786C6E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635FAFC1-CD70-4F35-BEAC-92156D10F2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754F09C1-35B1-4C5D-AFCE-0FF5E433492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23EF58D0-8110-451E-82EC-9D42493F17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="" xmlns:a16="http://schemas.microsoft.com/office/drawing/2014/main" id="{C014D619-9F4F-484E-B941-8476F8B1BA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="" xmlns:a16="http://schemas.microsoft.com/office/drawing/2014/main" id="{42C3904F-B896-45BD-B89B-F91A955350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3C857C33-5660-41D2-85EF-8DF89C7A18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CD37B5DF-F507-4477-BDDA-A16D866039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82059CCF-A142-4899-9CB2-96989FDB0C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9D54F23F-3CCE-4230-9450-7E0F57C832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7A327725-CC82-4EC4-BC62-404DF8C928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D43BC259-8300-4DA0-B0F4-9D4F96A76A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4587A259-7B5F-4BB1-ACBB-9F8AFE340E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2D793FA1-D76B-4059-9FC6-4A43614CD0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865E1101-60DE-4A2E-83CB-F2120F3EE88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5FC297E9-5BAF-4DFE-98C5-D210C07A62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3088415C-6522-4AB4-8D73-0BEFB4E71B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FCD617DB-B3D3-4213-A9DD-8BA7932B15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1450E7E0-1ACD-47BB-9687-C3FBFEEE8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A595F51C-2E95-4044-B3D8-A2F5964438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A87D73B1-3A33-491F-BA89-51B2839106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işaret, adam içeren bir resim&#10;&#10;Açıklama otomatik olarak oluşturuldu">
            <a:extLst>
              <a:ext uri="{FF2B5EF4-FFF2-40B4-BE49-F238E27FC236}">
                <a16:creationId xmlns="" xmlns:a16="http://schemas.microsoft.com/office/drawing/2014/main" id="{F9570EE9-2F22-4B8E-98D4-0D8E488E6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53" r="-1" b="-1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73710393-C767-43F2-8FBD-DFC6C6DE6F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24BFFD1D-EF0D-48A3-9398-5E7B3768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99" name="Freeform 97">
              <a:extLst>
                <a:ext uri="{FF2B5EF4-FFF2-40B4-BE49-F238E27FC236}">
                  <a16:creationId xmlns="" xmlns:a16="http://schemas.microsoft.com/office/drawing/2014/main" id="{689353F2-B99A-4264-BFDB-C10D8AD9C2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F98F031-719D-4CBA-9C8B-E0A16DED2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7F0BF977-B855-4AE5-99C3-F8550048EA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C05AF72D-9C25-41BB-AFCB-D81AB9F0D1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4409F544-D26B-4B8D-A0B1-2B69366CAF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6140E36F-2ED8-4E26-A0A6-22A45C16F0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B0B721E5-9AB8-40F1-B00D-6167560899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009CFBE9-3E08-47A9-B687-16CF8470F5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545ECBDB-CBEA-4FE2-9E19-DE507EB6AC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51074F87-299E-4574-9457-E4F77FCE15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CE00CA3D-9F09-45AE-A510-200EA63E7B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63163250-DF2D-468F-B58F-00BAA42AA1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681CDB55-0C2A-4128-AFAE-E4E44AF7A4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A1A5269C-2089-465D-A3AE-65A3CE6CBB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8819BCAD-CAB9-4FE6-9F21-B85071FB52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FB5EC56C-C8D8-4050-A2D1-B7B3FCCAA1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54491DEA-A55D-4C28-8AA6-9691A9A623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C3D2A244-B4BB-40E3-B23C-5A15E1136B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A00BE7D9-15CD-4F76-8597-011B589BD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C2903E31-22BB-47A0-BDF6-353CA627EB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28FBC987-7B23-444C-9FC8-ADF3DB98AC4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2BD496B3-1F2A-4819-87F8-C5495A4478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78223F66-B81A-4BA8-898A-9296BA7715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A4F6E2F1-3B98-4D0D-A2CC-CD3D340222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0B0DE108-EDF9-4067-B14D-3F17C4178F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F055FFCF-CA93-4598-B922-5EA1194432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87523144-7D36-41B0-86AA-C3B35B135F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9D512F63-F2C0-48C7-82E7-2A84D3F29F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D99DBCA8-4345-4F25-8A39-13AFB2301B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FE38C341-8388-4F81-8CBC-B056FC5B35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3D20619E-EAE0-4725-B705-3D96E4F2BC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C098F849-CF8B-4E75-97B7-14CB4C0AEE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CBDDB4DD-24C7-4C8F-BE07-DC216C48D2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96E2ABB4-F943-4C41-B285-49F7197BB0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203E42AE-9861-4212-A16A-678589A4A9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35CD4731-613E-42C2-A908-A29E0AF020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11001F03-2B3E-4023-8260-E9EA19376B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D7702AAD-5D5B-43DA-8A9F-6221A6FBB7B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76E0DD68-D9E9-4561-8866-9A2D4C773F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77220253-1375-4EAE-9C85-48074FA204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DAEA6172-DD83-42B0-A5F8-EF4B4CC9EF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43A7DA82-BA46-4425-BD0B-179C4381EB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BB050357-22AB-495E-B0C2-817819D207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95872618-FD07-41C6-A602-6BA800CA8D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260EBF58-84D1-4B32-9EC8-DF37EB906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46BFE94F-474A-453D-AE3A-E4D9D48B05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7B3DA309-9228-4CBE-874D-94C7DDF021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45109F74-E11C-47CD-8176-A40CB370C0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8E8D113C-6520-46F0-95D7-D91F597A6A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3B703F40-0099-48A5-B79D-D7FF353A64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46DEE307-85EF-4D2A-A1B3-A8D009DE45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6600D9A5-388A-4962-914B-1E57A004C8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D1D8C77F-83F8-4142-8766-2CDD2E28EA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1214FE36-2FD1-49AD-AA59-F50D2BAB01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B59FD549-6C27-406B-8154-0FEEC74C27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ABBFD3F1-CDDE-47A0-89AD-80663926BF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B1AFA091-C2EE-45A9-9D47-6641B3D009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="" xmlns:a16="http://schemas.microsoft.com/office/drawing/2014/main" id="{587CC879-926F-4955-AB23-62E0F3B6A4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="" xmlns:a16="http://schemas.microsoft.com/office/drawing/2014/main" id="{4E6EA0EB-77AA-4D8F-A1C9-F0AFA039FC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EEDD9179-D665-453B-8A0D-C8AB157747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BBC4C827-7F4E-4E60-A479-6CCAAC82AD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B8DAB12A-BCD3-43ED-A83B-A624D1665F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50401A41-60CB-4425-AA21-70CDEE8B22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27DB940E-119E-46EA-8B0D-8048C979B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9F999AF0-B77A-4AA0-9E7F-42E13BE7D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5C14ECD8-D20A-4BB6-BF51-7CD2AF473C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01E0E2E8-C70C-4BAC-AB01-192030B0E1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1A03B16D-75A6-46C2-94F8-7606F808B6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E3410BDA-E31B-490A-B7C8-351F2FE9B7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43741A8F-ACE2-4F43-8F65-B04C4E633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0EB9D00F-067B-4545-AC39-D926522168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B8D5F767-383B-4436-BEEA-66F30CACC5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99361825-C629-4530-AE2C-7FC66CDDD6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7EE53B6E-474F-4D28-87BC-DB5811B9F04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6763B8F6-C347-40A9-B37B-4EECA39705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BC178CC7-64D9-4B97-B662-2114AEB8F2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3F746BDD-0A58-475C-88FC-C6DA717AE9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D7FA4519-C611-4777-AED5-EDDBCFDC13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="" xmlns:a16="http://schemas.microsoft.com/office/drawing/2014/main" id="{6E45A983-6315-4DD7-9BB6-1F68AF308D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="" xmlns:a16="http://schemas.microsoft.com/office/drawing/2014/main" id="{5FCA867F-6B2A-4332-98E3-F69F237772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Resim 4" descr="çayır, kadın, genç, adam içeren bir resim&#10;&#10;Açıklama otomatik olarak oluşturuldu">
            <a:extLst>
              <a:ext uri="{FF2B5EF4-FFF2-40B4-BE49-F238E27FC236}">
                <a16:creationId xmlns="" xmlns:a16="http://schemas.microsoft.com/office/drawing/2014/main" id="{F33B4246-7411-4E75-A2FA-2AA7D0FAA5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31" r="-1" b="6948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08594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A4A8332-6151-481A-9DEC-D3D2FA1A2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5C571B3-F1B5-44F9-B798-DB81D9CD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Sabır</a:t>
            </a:r>
            <a:r>
              <a:rPr lang="en-US" sz="4000" b="1" dirty="0"/>
              <a:t> – </a:t>
            </a:r>
            <a:r>
              <a:rPr lang="en-US" sz="4000" b="1" dirty="0" err="1"/>
              <a:t>sebat</a:t>
            </a:r>
            <a:r>
              <a:rPr lang="tr-TR" sz="4000" b="1" dirty="0"/>
              <a:t> -İRADE</a:t>
            </a:r>
            <a:endParaRPr lang="en-US" sz="4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9324650-4102-4AAD-86AC-4515D6CE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09" y="5466298"/>
            <a:ext cx="5700416" cy="4011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cap="all" dirty="0" err="1"/>
              <a:t>Sabır</a:t>
            </a:r>
            <a:r>
              <a:rPr lang="en-US" cap="all" dirty="0"/>
              <a:t> </a:t>
            </a:r>
            <a:r>
              <a:rPr lang="en-US" cap="all" dirty="0" err="1"/>
              <a:t>en</a:t>
            </a:r>
            <a:r>
              <a:rPr lang="en-US" cap="all" dirty="0"/>
              <a:t> </a:t>
            </a:r>
            <a:r>
              <a:rPr lang="en-US" cap="all" dirty="0" err="1"/>
              <a:t>zor</a:t>
            </a:r>
            <a:r>
              <a:rPr lang="en-US" cap="all" dirty="0"/>
              <a:t> d</a:t>
            </a:r>
            <a:r>
              <a:rPr lang="tr-TR" cap="all" dirty="0"/>
              <a:t>i</a:t>
            </a:r>
            <a:r>
              <a:rPr lang="en-US" cap="all" dirty="0"/>
              <a:t>s</a:t>
            </a:r>
            <a:r>
              <a:rPr lang="tr-TR" cap="all" dirty="0"/>
              <a:t>i</a:t>
            </a:r>
            <a:r>
              <a:rPr lang="en-US" cap="all" dirty="0"/>
              <a:t>pl</a:t>
            </a:r>
            <a:r>
              <a:rPr lang="tr-TR" cap="all" dirty="0"/>
              <a:t>i</a:t>
            </a:r>
            <a:r>
              <a:rPr lang="en-US" cap="all" dirty="0" err="1"/>
              <a:t>nd</a:t>
            </a:r>
            <a:r>
              <a:rPr lang="tr-TR" cap="all" dirty="0"/>
              <a:t>i</a:t>
            </a:r>
            <a:r>
              <a:rPr lang="en-US" cap="all" dirty="0"/>
              <a:t>r, ama k</a:t>
            </a:r>
            <a:r>
              <a:rPr lang="tr-TR" cap="all" dirty="0"/>
              <a:t>i</a:t>
            </a:r>
            <a:r>
              <a:rPr lang="en-US" cap="all" dirty="0"/>
              <a:t>m k</a:t>
            </a:r>
            <a:r>
              <a:rPr lang="tr-TR" cap="all" dirty="0"/>
              <a:t>i</a:t>
            </a:r>
            <a:r>
              <a:rPr lang="en-US" cap="all" dirty="0"/>
              <a:t> </a:t>
            </a:r>
            <a:r>
              <a:rPr lang="en-US" cap="all" dirty="0" err="1"/>
              <a:t>sabreder</a:t>
            </a:r>
            <a:r>
              <a:rPr lang="en-US" cap="all" dirty="0"/>
              <a:t>, </a:t>
            </a:r>
            <a:r>
              <a:rPr lang="en-US" cap="all" dirty="0" err="1"/>
              <a:t>en</a:t>
            </a:r>
            <a:r>
              <a:rPr lang="en-US" cap="all" dirty="0"/>
              <a:t> </a:t>
            </a:r>
            <a:r>
              <a:rPr lang="en-US" cap="all" dirty="0" err="1"/>
              <a:t>büyük</a:t>
            </a:r>
            <a:r>
              <a:rPr lang="en-US" cap="all" dirty="0"/>
              <a:t> </a:t>
            </a:r>
            <a:r>
              <a:rPr lang="en-US" cap="all" dirty="0" err="1"/>
              <a:t>zafer</a:t>
            </a:r>
            <a:r>
              <a:rPr lang="en-US" cap="all" dirty="0"/>
              <a:t> </a:t>
            </a:r>
            <a:r>
              <a:rPr lang="en-US" cap="all" dirty="0" err="1"/>
              <a:t>onundur</a:t>
            </a:r>
            <a:r>
              <a:rPr lang="en-US" cap="all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C1A4634-CF00-456C-BBEC-CEAAAAD06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90EFC584-AC34-453E-8A9C-7BEB89F64A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35E9C08F-794C-4E4D-AFF0-0A98589566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F1C99F1A-BB7C-49E1-98CF-DE28920915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73B542F9-2D05-417C-A7AD-7AFFB7E0B0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6FF1997A-17D4-4819-9FC2-B884E31044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321503FF-7286-464B-8630-3BA09AB8D0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E8A67DC0-D5C3-472C-AEAD-035EED2C69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5A07BA38-40D5-4536-B326-48FBBFA103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96D5E409-3A71-49C0-95CE-D1538BDE00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670021DA-07B9-4496-8207-A757FAB41D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3B27B1A5-5C41-4BC2-9105-D39F5E0C4E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D5B4BDD0-9FB4-452D-A638-BFD7F32AAC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CCF1E199-162B-4EAA-B5F7-D9163A1FF5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B0AE6598-0863-406C-ADA1-A775032624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43371116-3488-4DB2-A304-1F3C5928D1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A908A675-2DB3-443D-9FD0-66C85E1CE7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DC278961-7F1D-429D-BEBE-98973C7064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71ADF9F0-31DE-49C4-924E-888A58F0AC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46107732-E440-421D-976A-BD8673768F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D60366E1-EC44-4EFF-A8C6-ECDE627CB9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D9A78416-2D8B-4B20-98C8-1029FD4603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37BE981C-5C80-4E13-9FD8-B35455F759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18F430D8-931C-4E93-9D8C-1357AD8DB0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F4C41E18-8B54-480B-83D8-8176A05391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AFC2AFA4-1C48-4D20-8B9F-8EEA48F3D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1156742D-7511-44F3-BB8C-4F52C41B96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0F5B4A8E-5A92-468F-AFA9-29EE21CAB3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0B1B3F74-161B-4BC9-9E53-04EAF4762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DD4E709A-22B5-40DA-96AF-AC16C377B5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7CE75552-806C-4FF6-A5C3-3B8DEA629D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71B20381-8B16-4D78-9E15-1D8ED59DDB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10C44C95-4178-4E32-BB3A-33475943AF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8EE41B3A-EEFE-4CB9-872E-414F7958D5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52922CEA-12B3-483F-9178-4C62B3CF27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03F5F6A6-C06F-42AE-9FBD-4B3BCB4ACC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661ED679-2530-4361-B95B-B05F1C9415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135C9826-4C9B-4A12-BC07-700ACCD405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3C2E88E6-BE2E-4523-962A-86D55D7D17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927BAF17-D38B-4F1C-B564-BC3B5E5A84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6FDD6921-0E35-49D0-B71C-28BBA43752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9955FA46-DEA3-469F-B77D-93DC5E266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3669F542-38C0-48F1-8AAC-2969D20A50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B710B796-9CE4-4EB4-BF7F-11851B718E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8C0281A4-7AF1-4013-837D-31C95EEECF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9EDB2E49-0514-48F8-BC6A-83DE95F117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8B2B6D20-7D59-4DF1-BFD3-A4C5708CF7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5B00B150-B796-4C5C-AC31-98D060282F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A89CD9D5-F74D-4CE0-9C43-EC23B03979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4C1AB5F8-6407-403F-B281-8B192B383F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1C7BFA8A-97EA-4088-A90E-A902C03FB2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8D2DC1CD-8EC5-4976-ADEB-2E06164C09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67277F67-4C66-4421-AE77-90895E800B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3E05E8F7-5B28-4E47-924C-90D8456CD7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5A85ACD6-DBB1-401A-BBBA-003F9B77AE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7B2C7E58-C86A-4951-B94C-D73FA7FDA4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D02D4B54-E8D9-4A8E-A8AF-D0BA9FDC4A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D90138EB-1F72-421B-AEFA-A56128397B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5F559951-B6A6-4E50-BC91-2E2C2D55F2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D77725C9-CDB3-41D2-AFD0-4BFC5F9083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5C36F5EB-F912-43CE-8DBF-86CBC786C6E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635FAFC1-CD70-4F35-BEAC-92156D10F2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754F09C1-35B1-4C5D-AFCE-0FF5E433492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23EF58D0-8110-451E-82EC-9D42493F17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="" xmlns:a16="http://schemas.microsoft.com/office/drawing/2014/main" id="{C014D619-9F4F-484E-B941-8476F8B1BA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="" xmlns:a16="http://schemas.microsoft.com/office/drawing/2014/main" id="{42C3904F-B896-45BD-B89B-F91A955350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3C857C33-5660-41D2-85EF-8DF89C7A18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CD37B5DF-F507-4477-BDDA-A16D866039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82059CCF-A142-4899-9CB2-96989FDB0C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9D54F23F-3CCE-4230-9450-7E0F57C832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7A327725-CC82-4EC4-BC62-404DF8C928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D43BC259-8300-4DA0-B0F4-9D4F96A76A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4587A259-7B5F-4BB1-ACBB-9F8AFE340E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2D793FA1-D76B-4059-9FC6-4A43614CD0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865E1101-60DE-4A2E-83CB-F2120F3EE88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5FC297E9-5BAF-4DFE-98C5-D210C07A62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3088415C-6522-4AB4-8D73-0BEFB4E71B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FCD617DB-B3D3-4213-A9DD-8BA7932B15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1450E7E0-1ACD-47BB-9687-C3FBFEEE8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A595F51C-2E95-4044-B3D8-A2F5964438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A87D73B1-3A33-491F-BA89-51B2839106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hayvan, açık hava, salyangoz, su içeren bir resim&#10;&#10;Açıklama otomatik olarak oluşturuldu">
            <a:extLst>
              <a:ext uri="{FF2B5EF4-FFF2-40B4-BE49-F238E27FC236}">
                <a16:creationId xmlns="" xmlns:a16="http://schemas.microsoft.com/office/drawing/2014/main" id="{BF5C7DED-FC79-4E20-881B-99842D52A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1" b="-4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73710393-C767-43F2-8FBD-DFC6C6DE6F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24BFFD1D-EF0D-48A3-9398-5E7B3768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99" name="Freeform 97">
              <a:extLst>
                <a:ext uri="{FF2B5EF4-FFF2-40B4-BE49-F238E27FC236}">
                  <a16:creationId xmlns="" xmlns:a16="http://schemas.microsoft.com/office/drawing/2014/main" id="{689353F2-B99A-4264-BFDB-C10D8AD9C2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F98F031-719D-4CBA-9C8B-E0A16DED2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7F0BF977-B855-4AE5-99C3-F8550048EA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C05AF72D-9C25-41BB-AFCB-D81AB9F0D1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4409F544-D26B-4B8D-A0B1-2B69366CAF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6140E36F-2ED8-4E26-A0A6-22A45C16F0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B0B721E5-9AB8-40F1-B00D-6167560899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009CFBE9-3E08-47A9-B687-16CF8470F5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545ECBDB-CBEA-4FE2-9E19-DE507EB6AC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51074F87-299E-4574-9457-E4F77FCE15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CE00CA3D-9F09-45AE-A510-200EA63E7B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63163250-DF2D-468F-B58F-00BAA42AA1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681CDB55-0C2A-4128-AFAE-E4E44AF7A4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A1A5269C-2089-465D-A3AE-65A3CE6CBB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8819BCAD-CAB9-4FE6-9F21-B85071FB52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FB5EC56C-C8D8-4050-A2D1-B7B3FCCAA1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54491DEA-A55D-4C28-8AA6-9691A9A623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C3D2A244-B4BB-40E3-B23C-5A15E1136B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A00BE7D9-15CD-4F76-8597-011B589BD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C2903E31-22BB-47A0-BDF6-353CA627EB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28FBC987-7B23-444C-9FC8-ADF3DB98AC4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2BD496B3-1F2A-4819-87F8-C5495A4478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78223F66-B81A-4BA8-898A-9296BA7715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A4F6E2F1-3B98-4D0D-A2CC-CD3D340222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0B0DE108-EDF9-4067-B14D-3F17C4178F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F055FFCF-CA93-4598-B922-5EA1194432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87523144-7D36-41B0-86AA-C3B35B135F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9D512F63-F2C0-48C7-82E7-2A84D3F29F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D99DBCA8-4345-4F25-8A39-13AFB2301B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FE38C341-8388-4F81-8CBC-B056FC5B35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3D20619E-EAE0-4725-B705-3D96E4F2BC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C098F849-CF8B-4E75-97B7-14CB4C0AEE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CBDDB4DD-24C7-4C8F-BE07-DC216C48D2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96E2ABB4-F943-4C41-B285-49F7197BB0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203E42AE-9861-4212-A16A-678589A4A9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35CD4731-613E-42C2-A908-A29E0AF020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11001F03-2B3E-4023-8260-E9EA19376B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D7702AAD-5D5B-43DA-8A9F-6221A6FBB7B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76E0DD68-D9E9-4561-8866-9A2D4C773F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77220253-1375-4EAE-9C85-48074FA204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DAEA6172-DD83-42B0-A5F8-EF4B4CC9EF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43A7DA82-BA46-4425-BD0B-179C4381EB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BB050357-22AB-495E-B0C2-817819D207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95872618-FD07-41C6-A602-6BA800CA8D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260EBF58-84D1-4B32-9EC8-DF37EB906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46BFE94F-474A-453D-AE3A-E4D9D48B05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7B3DA309-9228-4CBE-874D-94C7DDF021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45109F74-E11C-47CD-8176-A40CB370C0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8E8D113C-6520-46F0-95D7-D91F597A6A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3B703F40-0099-48A5-B79D-D7FF353A64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46DEE307-85EF-4D2A-A1B3-A8D009DE45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6600D9A5-388A-4962-914B-1E57A004C8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D1D8C77F-83F8-4142-8766-2CDD2E28EA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1214FE36-2FD1-49AD-AA59-F50D2BAB01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B59FD549-6C27-406B-8154-0FEEC74C27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ABBFD3F1-CDDE-47A0-89AD-80663926BF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B1AFA091-C2EE-45A9-9D47-6641B3D009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="" xmlns:a16="http://schemas.microsoft.com/office/drawing/2014/main" id="{587CC879-926F-4955-AB23-62E0F3B6A4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="" xmlns:a16="http://schemas.microsoft.com/office/drawing/2014/main" id="{4E6EA0EB-77AA-4D8F-A1C9-F0AFA039FC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EEDD9179-D665-453B-8A0D-C8AB157747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BBC4C827-7F4E-4E60-A479-6CCAAC82AD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B8DAB12A-BCD3-43ED-A83B-A624D1665F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50401A41-60CB-4425-AA21-70CDEE8B22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27DB940E-119E-46EA-8B0D-8048C979B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9F999AF0-B77A-4AA0-9E7F-42E13BE7D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5C14ECD8-D20A-4BB6-BF51-7CD2AF473C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01E0E2E8-C70C-4BAC-AB01-192030B0E1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1A03B16D-75A6-46C2-94F8-7606F808B6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E3410BDA-E31B-490A-B7C8-351F2FE9B7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43741A8F-ACE2-4F43-8F65-B04C4E633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0EB9D00F-067B-4545-AC39-D926522168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B8D5F767-383B-4436-BEEA-66F30CACC5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99361825-C629-4530-AE2C-7FC66CDDD6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7EE53B6E-474F-4D28-87BC-DB5811B9F04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6763B8F6-C347-40A9-B37B-4EECA39705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BC178CC7-64D9-4B97-B662-2114AEB8F2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3F746BDD-0A58-475C-88FC-C6DA717AE9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D7FA4519-C611-4777-AED5-EDDBCFDC13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="" xmlns:a16="http://schemas.microsoft.com/office/drawing/2014/main" id="{6E45A983-6315-4DD7-9BB6-1F68AF308D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="" xmlns:a16="http://schemas.microsoft.com/office/drawing/2014/main" id="{5FCA867F-6B2A-4332-98E3-F69F237772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Resim 4" descr="taş, pasta, taşlı, su içeren bir resim&#10;&#10;Açıklama otomatik olarak oluşturuldu">
            <a:extLst>
              <a:ext uri="{FF2B5EF4-FFF2-40B4-BE49-F238E27FC236}">
                <a16:creationId xmlns="" xmlns:a16="http://schemas.microsoft.com/office/drawing/2014/main" id="{31E5E1EE-B16A-49E7-8FF2-3162D1D116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57" r="-2" b="-2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30822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7">
            <a:extLst>
              <a:ext uri="{FF2B5EF4-FFF2-40B4-BE49-F238E27FC236}">
                <a16:creationId xmlns="" xmlns:a16="http://schemas.microsoft.com/office/drawing/2014/main" id="{6A166780-9337-4437-95D3-5EA9D55AAA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EB3D0F40-BF1F-4120-945D-90C5AAD6E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1">
            <a:extLst>
              <a:ext uri="{FF2B5EF4-FFF2-40B4-BE49-F238E27FC236}">
                <a16:creationId xmlns="" xmlns:a16="http://schemas.microsoft.com/office/drawing/2014/main" id="{15640A69-3748-450C-8DDB-B2051AC0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3A6BB10-CC97-4174-8426-E9A6EEBD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 sz="3100">
                <a:solidFill>
                  <a:srgbClr val="FFFFFF"/>
                </a:solidFill>
              </a:rPr>
              <a:t>DÖNEM DEĞERLENDİRMESİ</a:t>
            </a:r>
          </a:p>
        </p:txBody>
      </p:sp>
      <p:sp useBgFill="1">
        <p:nvSpPr>
          <p:cNvPr id="39" name="Rectangle 33">
            <a:extLst>
              <a:ext uri="{FF2B5EF4-FFF2-40B4-BE49-F238E27FC236}">
                <a16:creationId xmlns="" xmlns:a16="http://schemas.microsoft.com/office/drawing/2014/main" id="{66F4F323-644B-4A47-97E9-BFB73840F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İçerik Yer Tutucusu 2">
            <a:extLst>
              <a:ext uri="{FF2B5EF4-FFF2-40B4-BE49-F238E27FC236}">
                <a16:creationId xmlns="" xmlns:a16="http://schemas.microsoft.com/office/drawing/2014/main" id="{59DC7C58-6AC2-4C64-82A5-D7662C8DB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1338898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5033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166780-9337-4437-95D3-5EA9D55AAA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3D0F40-BF1F-4120-945D-90C5AAD6E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640A69-3748-450C-8DDB-B2051AC0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0FE7052-08C3-4AD6-8823-7CDD906D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Mazeret değil marifet üret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6F4F323-644B-4A47-97E9-BFB73840F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6695A50B-24FF-4226-934B-6DD114256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4547113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344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17F0C1-BCBB-40C7-99D6-F703E7A4B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A5D8BC-B41A-4E96-91C4-D60F51622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321D5F-FA18-4271-9EAA-0BEA14116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58B118A-2CDB-4194-9790-738C28FC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Çalış demesi kolay!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="" xmlns:a16="http://schemas.microsoft.com/office/drawing/2014/main" id="{51287385-D3EA-47A8-A127-6061791AD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1B5A701E-B2EC-42E9-BD04-B4CE967A1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167399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5385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17F0C1-BCBB-40C7-99D6-F703E7A4B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A5D8BC-B41A-4E96-91C4-D60F51622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321D5F-FA18-4271-9EAA-0BEA14116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A7EB310-E9F8-42AF-9DB2-93D5F39A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Nasıl ders çalışmalıyım?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="" xmlns:a16="http://schemas.microsoft.com/office/drawing/2014/main" id="{51287385-D3EA-47A8-A127-6061791AD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220D94F1-06FC-40CC-808D-E1215E123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6718622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4836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7894F47-BFEF-47F0-BDDE-84F932A6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tr-TR" b="1" dirty="0"/>
              <a:t>Ders çalışma ortamı</a:t>
            </a:r>
          </a:p>
        </p:txBody>
      </p:sp>
      <p:pic>
        <p:nvPicPr>
          <p:cNvPr id="6" name="Resim 5" descr="iç mekan, bilgisayar, dizüstü, masa içeren bir resim&#10;&#10;Açıklama otomatik olarak oluşturuldu">
            <a:extLst>
              <a:ext uri="{FF2B5EF4-FFF2-40B4-BE49-F238E27FC236}">
                <a16:creationId xmlns="" xmlns:a16="http://schemas.microsoft.com/office/drawing/2014/main" id="{64B98946-854D-4DEA-99BD-7DC84BE3B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38" b="4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58B25CAD-A790-499A-926B-116E10915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1" name="Freeform 98">
              <a:extLst>
                <a:ext uri="{FF2B5EF4-FFF2-40B4-BE49-F238E27FC236}">
                  <a16:creationId xmlns="" xmlns:a16="http://schemas.microsoft.com/office/drawing/2014/main" id="{76E29510-9A59-43B9-BA40-BF403A9F6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D41DCF14-C3EC-4A84-9BCB-CE7374306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="" xmlns:a16="http://schemas.microsoft.com/office/drawing/2014/main" id="{323473CE-82AD-4D8D-A232-68772F8249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="" xmlns:a16="http://schemas.microsoft.com/office/drawing/2014/main" id="{6C67ADA3-E620-4348-8071-F9721E422B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="" xmlns:a16="http://schemas.microsoft.com/office/drawing/2014/main" id="{221526D8-6171-42B9-BB1D-D4EBD07C93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="" xmlns:a16="http://schemas.microsoft.com/office/drawing/2014/main" id="{D918272C-9574-485F-8DBA-E779254B6C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="" xmlns:a16="http://schemas.microsoft.com/office/drawing/2014/main" id="{414CAA3E-D915-4597-85D4-DF416AF539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="" xmlns:a16="http://schemas.microsoft.com/office/drawing/2014/main" id="{8749FF6F-6DEA-46A3-A01C-82BD294181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="" xmlns:a16="http://schemas.microsoft.com/office/drawing/2014/main" id="{8853F97E-C428-43BB-903E-E63D7A05DE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="" xmlns:a16="http://schemas.microsoft.com/office/drawing/2014/main" id="{FD4EE22F-D9F6-499B-8595-2CA950937E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="" xmlns:a16="http://schemas.microsoft.com/office/drawing/2014/main" id="{0A598804-7127-47FC-8A02-C6E2FD0D7A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="" xmlns:a16="http://schemas.microsoft.com/office/drawing/2014/main" id="{12A35C24-2BAE-4314-BBF5-81A17F92E1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="" xmlns:a16="http://schemas.microsoft.com/office/drawing/2014/main" id="{73A33BF9-E8C7-47A3-BFF6-5419153F72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="" xmlns:a16="http://schemas.microsoft.com/office/drawing/2014/main" id="{B8707F62-2F29-4FF0-A976-55E199600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="" xmlns:a16="http://schemas.microsoft.com/office/drawing/2014/main" id="{3D9DB8BF-BBA2-4465-8B80-B354B3A5BA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="" xmlns:a16="http://schemas.microsoft.com/office/drawing/2014/main" id="{1C237BA7-462C-4ABE-B089-4C8938F821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="" xmlns:a16="http://schemas.microsoft.com/office/drawing/2014/main" id="{E14D5F33-8377-427F-B4D1-8B783BF48E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="" xmlns:a16="http://schemas.microsoft.com/office/drawing/2014/main" id="{68114C18-86CF-412F-81BD-4856E83CDB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="" xmlns:a16="http://schemas.microsoft.com/office/drawing/2014/main" id="{ECF1CFD5-877F-4D23-9186-ABBE606058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="" xmlns:a16="http://schemas.microsoft.com/office/drawing/2014/main" id="{FD718FB9-83BB-4BFB-ACF6-7D0A681BB7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="" xmlns:a16="http://schemas.microsoft.com/office/drawing/2014/main" id="{99B007F5-E4FE-4A8F-813F-CC2740BD2E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="" xmlns:a16="http://schemas.microsoft.com/office/drawing/2014/main" id="{41345DFB-742B-4F09-B75A-05377FD401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="" xmlns:a16="http://schemas.microsoft.com/office/drawing/2014/main" id="{7B4845AC-E70E-40A2-9491-05B2DBB92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="" xmlns:a16="http://schemas.microsoft.com/office/drawing/2014/main" id="{F4111F64-514D-4447-86EB-D665455248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="" xmlns:a16="http://schemas.microsoft.com/office/drawing/2014/main" id="{B20169F1-F2D1-4726-8423-DBB5FE0714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="" xmlns:a16="http://schemas.microsoft.com/office/drawing/2014/main" id="{69F80247-CF53-4374-81E2-475BDD5210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="" xmlns:a16="http://schemas.microsoft.com/office/drawing/2014/main" id="{FA5F5D72-947B-414E-8FDD-BBA2BCB95B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="" xmlns:a16="http://schemas.microsoft.com/office/drawing/2014/main" id="{C3AECE77-F2AF-4FCA-9C0E-A3E154EF49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="" xmlns:a16="http://schemas.microsoft.com/office/drawing/2014/main" id="{A357807F-7199-418E-A0A9-B64105ECD2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="" xmlns:a16="http://schemas.microsoft.com/office/drawing/2014/main" id="{374400BB-9AFD-4FE0-890E-888B089C26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="" xmlns:a16="http://schemas.microsoft.com/office/drawing/2014/main" id="{6B161EE8-5F23-490A-9728-F35D68DF9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="" xmlns:a16="http://schemas.microsoft.com/office/drawing/2014/main" id="{EF4E71C7-716A-43DB-8B25-45D376E5D1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="" xmlns:a16="http://schemas.microsoft.com/office/drawing/2014/main" id="{CCC85AEA-CCD1-4DF7-8916-0F72027ED7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="" xmlns:a16="http://schemas.microsoft.com/office/drawing/2014/main" id="{2135A1AE-41A5-4D62-8EDA-7E2AE30EF6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="" xmlns:a16="http://schemas.microsoft.com/office/drawing/2014/main" id="{F3CFD903-54FF-40B5-8645-48F3E463AE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="" xmlns:a16="http://schemas.microsoft.com/office/drawing/2014/main" id="{250B0D3E-699D-4045-9BD5-B4CF69C20B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="" xmlns:a16="http://schemas.microsoft.com/office/drawing/2014/main" id="{B430A3E5-50DB-4A25-A497-A9AABF4CD8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A1B0E32C-6B1D-4061-8FE9-49FE8F48E2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="" xmlns:a16="http://schemas.microsoft.com/office/drawing/2014/main" id="{5933DD09-EE89-4852-AAB4-7C42FEB01C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="" xmlns:a16="http://schemas.microsoft.com/office/drawing/2014/main" id="{211394FF-3D41-4AC3-BF43-D84C4453F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="" xmlns:a16="http://schemas.microsoft.com/office/drawing/2014/main" id="{8E419255-A9D6-42DD-A394-F5330A6F36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="" xmlns:a16="http://schemas.microsoft.com/office/drawing/2014/main" id="{7B92B858-83FE-42E7-B526-734880D077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="" xmlns:a16="http://schemas.microsoft.com/office/drawing/2014/main" id="{1AC09C3A-8718-4FF6-89BE-385091356D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="" xmlns:a16="http://schemas.microsoft.com/office/drawing/2014/main" id="{1ACA67A3-5C58-4B01-9A72-136D48845E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="" xmlns:a16="http://schemas.microsoft.com/office/drawing/2014/main" id="{9C479D8B-24CE-4B25-A4B4-1D411A4502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="" xmlns:a16="http://schemas.microsoft.com/office/drawing/2014/main" id="{9BF48C75-7374-42F2-A159-526789C343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="" xmlns:a16="http://schemas.microsoft.com/office/drawing/2014/main" id="{D809A4AF-4DE5-4BEA-9D5A-A5236E9AF3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="" xmlns:a16="http://schemas.microsoft.com/office/drawing/2014/main" id="{B3EF6033-DAB6-40AE-904A-9B445DBD6E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="" xmlns:a16="http://schemas.microsoft.com/office/drawing/2014/main" id="{B6FAF6D3-9004-48E4-9A1F-BF36CEF7C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="" xmlns:a16="http://schemas.microsoft.com/office/drawing/2014/main" id="{45BF9CAE-C7FC-4A40-83EC-8D4FA543E0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="" xmlns:a16="http://schemas.microsoft.com/office/drawing/2014/main" id="{C9D1F7A5-8E54-4E36-9FBB-68F82877C2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="" xmlns:a16="http://schemas.microsoft.com/office/drawing/2014/main" id="{2E9B55B9-3B64-43D0-B20B-63D1E69CE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="" xmlns:a16="http://schemas.microsoft.com/office/drawing/2014/main" id="{AD5DB75D-0B80-49D5-ABF8-FB393DC83B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="" xmlns:a16="http://schemas.microsoft.com/office/drawing/2014/main" id="{F3F5F929-EAAF-471A-9E35-6DCDC3566C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="" xmlns:a16="http://schemas.microsoft.com/office/drawing/2014/main" id="{E4C2BEB3-0299-4A25-830D-6E2DF9FDC8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="" xmlns:a16="http://schemas.microsoft.com/office/drawing/2014/main" id="{04E342A0-615D-466D-9404-CA8BBCEE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="" xmlns:a16="http://schemas.microsoft.com/office/drawing/2014/main" id="{6BDFFE1C-1E19-4EF4-A1B2-204A04E341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="" xmlns:a16="http://schemas.microsoft.com/office/drawing/2014/main" id="{6731123C-8680-4E7A-AF54-969919D30C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="" xmlns:a16="http://schemas.microsoft.com/office/drawing/2014/main" id="{8F1F0F71-5F67-496A-85EC-C8272FC6DE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="" xmlns:a16="http://schemas.microsoft.com/office/drawing/2014/main" id="{4EE0D13E-74B4-46D8-9CEB-993A9B02BB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="" xmlns:a16="http://schemas.microsoft.com/office/drawing/2014/main" id="{BBC0AC4E-E40A-4D25-B178-B28024D5DB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="" xmlns:a16="http://schemas.microsoft.com/office/drawing/2014/main" id="{A143B7E6-35F6-4AAF-B75E-D0E3B1CC3B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="" xmlns:a16="http://schemas.microsoft.com/office/drawing/2014/main" id="{8DAAF768-2A67-4FCC-B682-7B14D4699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="" xmlns:a16="http://schemas.microsoft.com/office/drawing/2014/main" id="{9A5A9193-6968-40A2-9E95-40B9A300A1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="" xmlns:a16="http://schemas.microsoft.com/office/drawing/2014/main" id="{85F665EA-A27F-453A-9F57-4D4B9CE646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="" xmlns:a16="http://schemas.microsoft.com/office/drawing/2014/main" id="{4F6B94B3-C73B-4B26-A066-A4A6EB6920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="" xmlns:a16="http://schemas.microsoft.com/office/drawing/2014/main" id="{2C87A408-F5B1-4397-9A9F-65844D7EFB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="" xmlns:a16="http://schemas.microsoft.com/office/drawing/2014/main" id="{B9AC2E82-FE6E-420B-9AB8-7939E196CE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="" xmlns:a16="http://schemas.microsoft.com/office/drawing/2014/main" id="{BAE5E1C4-5F11-44DF-9A63-A3AB706FCC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="" xmlns:a16="http://schemas.microsoft.com/office/drawing/2014/main" id="{3236581D-1127-4822-B364-203311850B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="" xmlns:a16="http://schemas.microsoft.com/office/drawing/2014/main" id="{CF6AFBC9-9C55-4BB4-8DD3-CBFB9D959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="" xmlns:a16="http://schemas.microsoft.com/office/drawing/2014/main" id="{3312F76C-C542-4FF1-88A9-12DED608E7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="" xmlns:a16="http://schemas.microsoft.com/office/drawing/2014/main" id="{AC1AEC1F-364C-4A2C-8798-18571170F7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="" xmlns:a16="http://schemas.microsoft.com/office/drawing/2014/main" id="{4960AF63-51EE-4474-9693-18C3FFC5F5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="" xmlns:a16="http://schemas.microsoft.com/office/drawing/2014/main" id="{1E186998-8FFC-4B8E-9664-A3EB3DA93F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="" xmlns:a16="http://schemas.microsoft.com/office/drawing/2014/main" id="{A00B2A7C-644E-4B02-8949-68AC413D14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="" xmlns:a16="http://schemas.microsoft.com/office/drawing/2014/main" id="{0923CE8B-E88E-4585-A698-30BB686DFE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="" xmlns:a16="http://schemas.microsoft.com/office/drawing/2014/main" id="{21148CFA-ECD4-4847-91CE-7E8206F840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="" xmlns:a16="http://schemas.microsoft.com/office/drawing/2014/main" id="{DFAB4226-9991-4F5E-B43B-D873A909D2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="" xmlns:a16="http://schemas.microsoft.com/office/drawing/2014/main" id="{C8548911-9FE4-446D-BD3E-DC72AEF2D6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261">
            <a:extLst>
              <a:ext uri="{FF2B5EF4-FFF2-40B4-BE49-F238E27FC236}">
                <a16:creationId xmlns="" xmlns:a16="http://schemas.microsoft.com/office/drawing/2014/main" id="{811B40AE-63DC-41CA-B0D1-EF99F055F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3" name="Freeform 17">
              <a:extLst>
                <a:ext uri="{FF2B5EF4-FFF2-40B4-BE49-F238E27FC236}">
                  <a16:creationId xmlns="" xmlns:a16="http://schemas.microsoft.com/office/drawing/2014/main" id="{07BB2A43-A75C-4A17-B68F-E6AB75EE03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="" xmlns:a16="http://schemas.microsoft.com/office/drawing/2014/main" id="{40A0BDF4-301A-4EE4-A77D-BD245F18E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="" xmlns:a16="http://schemas.microsoft.com/office/drawing/2014/main" id="{C4924D57-94BA-40F5-BF53-9B23F7213F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="" xmlns:a16="http://schemas.microsoft.com/office/drawing/2014/main" id="{A14F8BCB-338A-49F5-BB9D-626C7A0CC9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="" xmlns:a16="http://schemas.microsoft.com/office/drawing/2014/main" id="{DEFC0D9E-285A-4D86-8A71-B985BA8335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="" xmlns:a16="http://schemas.microsoft.com/office/drawing/2014/main" id="{57015B3C-B28A-40F0-B53A-91B3B9C5FA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="" xmlns:a16="http://schemas.microsoft.com/office/drawing/2014/main" id="{1DFD7530-F83D-4D23-9B1F-F8DA8CD5AF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="" xmlns:a16="http://schemas.microsoft.com/office/drawing/2014/main" id="{4DC34F9A-64D4-48B5-8E5A-ED0E339253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="" xmlns:a16="http://schemas.microsoft.com/office/drawing/2014/main" id="{3ED77B99-47E0-4D0B-B185-7F5E1B61C0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="" xmlns:a16="http://schemas.microsoft.com/office/drawing/2014/main" id="{EC09C835-22F6-4E14-9BBE-11DD233346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="" xmlns:a16="http://schemas.microsoft.com/office/drawing/2014/main" id="{A02419A0-4AA5-4985-B606-94268DE415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="" xmlns:a16="http://schemas.microsoft.com/office/drawing/2014/main" id="{1503FA27-7544-400B-8706-FE12A9B316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="" xmlns:a16="http://schemas.microsoft.com/office/drawing/2014/main" id="{DD404C57-DD6C-454E-BE13-90369095B1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="" xmlns:a16="http://schemas.microsoft.com/office/drawing/2014/main" id="{5ABEA11C-C6F5-4FAB-9F3F-384EF23D6C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="" xmlns:a16="http://schemas.microsoft.com/office/drawing/2014/main" id="{7CAEDBBC-2C01-496B-929B-849F1CB53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="" xmlns:a16="http://schemas.microsoft.com/office/drawing/2014/main" id="{2894D4ED-61CE-46A2-9092-A00B9E8377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="" xmlns:a16="http://schemas.microsoft.com/office/drawing/2014/main" id="{1C5D0262-1B14-45D6-937F-B6D6A915DC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="" xmlns:a16="http://schemas.microsoft.com/office/drawing/2014/main" id="{3C7684CB-4F98-4EC9-A35B-1E903CEE66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="" xmlns:a16="http://schemas.microsoft.com/office/drawing/2014/main" id="{5C25B956-861C-47EE-9D4D-E31C24538E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="" xmlns:a16="http://schemas.microsoft.com/office/drawing/2014/main" id="{3DD61AAC-D277-4D2E-AB51-8DDB489040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="" xmlns:a16="http://schemas.microsoft.com/office/drawing/2014/main" id="{4A4BA2A9-697F-45E1-8363-5E61A4207E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="" xmlns:a16="http://schemas.microsoft.com/office/drawing/2014/main" id="{FD517C0E-A6EE-4A86-9F4C-434CD71915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="" xmlns:a16="http://schemas.microsoft.com/office/drawing/2014/main" id="{98C170BA-831C-4BA4-A286-65E66E9C46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="" xmlns:a16="http://schemas.microsoft.com/office/drawing/2014/main" id="{0EAA6EC5-E2BD-492B-9A8B-C27A76AC6C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="" xmlns:a16="http://schemas.microsoft.com/office/drawing/2014/main" id="{8485DB25-AEEB-4180-9A14-2CEB267D4F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="" xmlns:a16="http://schemas.microsoft.com/office/drawing/2014/main" id="{807A4361-79A5-47AA-98FE-01640EE424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="" xmlns:a16="http://schemas.microsoft.com/office/drawing/2014/main" id="{F672975E-CAD3-46F3-BDA2-902C8237D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="" xmlns:a16="http://schemas.microsoft.com/office/drawing/2014/main" id="{15679262-AA08-4D50-AB3F-E6F9B4D1D8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="" xmlns:a16="http://schemas.microsoft.com/office/drawing/2014/main" id="{61E32D5A-0C93-4E13-B049-914A2F1D29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="" xmlns:a16="http://schemas.microsoft.com/office/drawing/2014/main" id="{941EC8F6-AF84-43B6-9400-F73F6FBADE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="" xmlns:a16="http://schemas.microsoft.com/office/drawing/2014/main" id="{E75F074A-16C0-4748-BD13-64A7C32F6A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="" xmlns:a16="http://schemas.microsoft.com/office/drawing/2014/main" id="{ECB3D608-CA7C-470E-9AAA-8389005F53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="" xmlns:a16="http://schemas.microsoft.com/office/drawing/2014/main" id="{7AB4FD7D-4E8A-4455-933E-99E52E0B49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="" xmlns:a16="http://schemas.microsoft.com/office/drawing/2014/main" id="{7416DF40-A568-431F-B63F-C32A9175B8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="" xmlns:a16="http://schemas.microsoft.com/office/drawing/2014/main" id="{1B25E07C-A0EC-4DCF-88EC-51BB5C3FC3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="" xmlns:a16="http://schemas.microsoft.com/office/drawing/2014/main" id="{96C7DC41-3ADA-4989-AE2A-0F8D9DFCC9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="" xmlns:a16="http://schemas.microsoft.com/office/drawing/2014/main" id="{6AE2AB88-5EAC-41EC-98BF-FACD6A2115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="" xmlns:a16="http://schemas.microsoft.com/office/drawing/2014/main" id="{94E0B17E-9282-4983-AEB1-2B123998A3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="" xmlns:a16="http://schemas.microsoft.com/office/drawing/2014/main" id="{986E83F1-9CCB-448B-89C9-F55B273BFC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="" xmlns:a16="http://schemas.microsoft.com/office/drawing/2014/main" id="{1621D911-2A84-468C-9244-743E3E18D7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="" xmlns:a16="http://schemas.microsoft.com/office/drawing/2014/main" id="{B29971DC-3B38-4403-ABC9-880A06EBAC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="" xmlns:a16="http://schemas.microsoft.com/office/drawing/2014/main" id="{F2D65D61-4C71-4851-B377-83369B3889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="" xmlns:a16="http://schemas.microsoft.com/office/drawing/2014/main" id="{804A736D-4A39-4E06-B7A7-2217CEB4EC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="" xmlns:a16="http://schemas.microsoft.com/office/drawing/2014/main" id="{33B1531E-B3AC-480D-A8CD-836E8C1788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="" xmlns:a16="http://schemas.microsoft.com/office/drawing/2014/main" id="{CF076B49-2AA3-4C05-9E50-CFF9137184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="" xmlns:a16="http://schemas.microsoft.com/office/drawing/2014/main" id="{FE506FE5-22A7-42E7-BEB9-5442E79184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="" xmlns:a16="http://schemas.microsoft.com/office/drawing/2014/main" id="{5D634CEF-DD74-4EC0-B7F4-3884BAF10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="" xmlns:a16="http://schemas.microsoft.com/office/drawing/2014/main" id="{C4AD2728-E4B9-487D-A682-5E21DD15BB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="" xmlns:a16="http://schemas.microsoft.com/office/drawing/2014/main" id="{C422CD3C-92C4-473C-9E31-85A594F6BE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="" xmlns:a16="http://schemas.microsoft.com/office/drawing/2014/main" id="{71509C2B-9D23-4008-B6A1-24076882097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="" xmlns:a16="http://schemas.microsoft.com/office/drawing/2014/main" id="{007ACD51-E44F-4AF8-8F61-F276D71343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="" xmlns:a16="http://schemas.microsoft.com/office/drawing/2014/main" id="{EF5BDAF9-2B69-4209-BE1F-6C5D8A1DFF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="" xmlns:a16="http://schemas.microsoft.com/office/drawing/2014/main" id="{9DA27782-8E1F-422F-B106-31C0E1216D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="" xmlns:a16="http://schemas.microsoft.com/office/drawing/2014/main" id="{8E8A221D-84EC-47C2-A895-8253858153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="" xmlns:a16="http://schemas.microsoft.com/office/drawing/2014/main" id="{F08A0E1C-6626-4DD8-83BE-E83E2DFC84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="" xmlns:a16="http://schemas.microsoft.com/office/drawing/2014/main" id="{7360D67F-521C-4D9A-B2B1-392386EA51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="" xmlns:a16="http://schemas.microsoft.com/office/drawing/2014/main" id="{F29669A1-CC36-41F4-B0F1-B720DB9894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="" xmlns:a16="http://schemas.microsoft.com/office/drawing/2014/main" id="{7DC3ADA6-152F-4D7B-9ABD-30DC8F7A25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="" xmlns:a16="http://schemas.microsoft.com/office/drawing/2014/main" id="{1F6CA5EE-56FA-4EF7-9EC7-BC3FB217ED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="" xmlns:a16="http://schemas.microsoft.com/office/drawing/2014/main" id="{703F9222-217B-48EB-8878-EC0B32E322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="" xmlns:a16="http://schemas.microsoft.com/office/drawing/2014/main" id="{B48B9A73-A26B-43DB-9BB2-5658871FE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="" xmlns:a16="http://schemas.microsoft.com/office/drawing/2014/main" id="{EDF9DD53-6F04-4203-B61A-240676B7F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="" xmlns:a16="http://schemas.microsoft.com/office/drawing/2014/main" id="{01065752-DE28-425C-8987-168FE9F510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="" xmlns:a16="http://schemas.microsoft.com/office/drawing/2014/main" id="{4B78A37C-B329-45F9-AF83-26D5CD8265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="" xmlns:a16="http://schemas.microsoft.com/office/drawing/2014/main" id="{FB70B126-9812-487A-AB78-CBCB1B32D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="" xmlns:a16="http://schemas.microsoft.com/office/drawing/2014/main" id="{62A622F7-EC16-4F46-83B7-7A7DBCF99A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="" xmlns:a16="http://schemas.microsoft.com/office/drawing/2014/main" id="{5607D488-F3A1-4FF6-9C5C-B4C1E147A2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="" xmlns:a16="http://schemas.microsoft.com/office/drawing/2014/main" id="{FDD48CAD-8E9A-434C-9F7E-6031DA9A6A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="" xmlns:a16="http://schemas.microsoft.com/office/drawing/2014/main" id="{F70B9979-DEC4-48B9-9462-E3631AC96A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="" xmlns:a16="http://schemas.microsoft.com/office/drawing/2014/main" id="{ADB15ACD-534F-474C-8B1A-8F5B94AEFD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="" xmlns:a16="http://schemas.microsoft.com/office/drawing/2014/main" id="{8DFFE368-637C-4309-ABAC-BDCED29B6B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="" xmlns:a16="http://schemas.microsoft.com/office/drawing/2014/main" id="{7D3E8255-AD5A-48F8-B948-7BF97DBEE7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="" xmlns:a16="http://schemas.microsoft.com/office/drawing/2014/main" id="{784682BD-D253-4704-BB29-6D9C7D3006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="" xmlns:a16="http://schemas.microsoft.com/office/drawing/2014/main" id="{34113DE4-AE89-4F45-9B12-61B04E3E7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="" xmlns:a16="http://schemas.microsoft.com/office/drawing/2014/main" id="{8437CF76-AF2F-46BC-9579-872625F1A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="" xmlns:a16="http://schemas.microsoft.com/office/drawing/2014/main" id="{AF2AF364-8140-40A5-9AC8-00C03DA47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="" xmlns:a16="http://schemas.microsoft.com/office/drawing/2014/main" id="{AFBA166C-DB92-475D-B0D3-1F7EB2B81A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="" xmlns:a16="http://schemas.microsoft.com/office/drawing/2014/main" id="{583F60B4-E774-4D4F-BC7C-A171BB617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="" xmlns:a16="http://schemas.microsoft.com/office/drawing/2014/main" id="{EF18C06C-0984-4FAA-952A-9CBFC0F95C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="" xmlns:a16="http://schemas.microsoft.com/office/drawing/2014/main" id="{BDE44802-FF06-46DC-9F7E-D2A329BB29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Resim 7" descr="tablo, masa içeren bir resim&#10;&#10;Açıklama otomatik olarak oluşturuldu">
            <a:extLst>
              <a:ext uri="{FF2B5EF4-FFF2-40B4-BE49-F238E27FC236}">
                <a16:creationId xmlns="" xmlns:a16="http://schemas.microsoft.com/office/drawing/2014/main" id="{C3AD35B2-0421-4707-B049-94528F049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7" r="7869" b="-1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95ACDECD-79CE-456F-887B-7D1E07E96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1563335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661625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B60F1B2-41AB-4D14-93F8-D0C770F4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tr-TR" b="1" dirty="0"/>
              <a:t>Nasıl ders çalışmalıyım?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2EF95D9-8DBA-404F-A35B-CEA78F323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tr-TR" dirty="0"/>
              <a:t>Kendi seviyene uygun kaynakları tercih et </a:t>
            </a:r>
          </a:p>
          <a:p>
            <a:r>
              <a:rPr lang="tr-TR" dirty="0"/>
              <a:t>Sürekli sevdiğin ders ya da konuyu çalışma</a:t>
            </a:r>
          </a:p>
          <a:p>
            <a:r>
              <a:rPr lang="tr-TR" dirty="0"/>
              <a:t>Zor olduğunu düşündüğün konu ya da dersleri küçük parçalara ayır</a:t>
            </a:r>
          </a:p>
        </p:txBody>
      </p:sp>
      <p:pic>
        <p:nvPicPr>
          <p:cNvPr id="5" name="Resim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D910D5D8-2A6E-4394-9DE9-2D24E0C94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4" r="1" b="7907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1608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EE6EEFC-91C2-4CF5-B32D-8232D957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tr-TR" b="1" dirty="0"/>
              <a:t>Nasıl ders çalışmalıyım?</a:t>
            </a:r>
            <a:endParaRPr lang="tr-TR" dirty="0"/>
          </a:p>
        </p:txBody>
      </p:sp>
      <p:pic>
        <p:nvPicPr>
          <p:cNvPr id="5" name="Resim 4" descr="nesne, saat içeren bir resim&#10;&#10;Açıklama otomatik olarak oluşturuldu">
            <a:extLst>
              <a:ext uri="{FF2B5EF4-FFF2-40B4-BE49-F238E27FC236}">
                <a16:creationId xmlns="" xmlns:a16="http://schemas.microsoft.com/office/drawing/2014/main" id="{ED15DA98-D95F-4179-9BEE-8D4F14823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9199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3FD4993-6EF7-424D-AEB6-86CFA7D3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tr-TR" sz="2400" dirty="0"/>
              <a:t>Zaman tut ve uygula</a:t>
            </a:r>
          </a:p>
          <a:p>
            <a:r>
              <a:rPr lang="tr-TR" sz="2400" dirty="0"/>
              <a:t>Sınavlar belli zamanda cevap vermeni ister. </a:t>
            </a:r>
          </a:p>
        </p:txBody>
      </p:sp>
    </p:spTree>
    <p:extLst>
      <p:ext uri="{BB962C8B-B14F-4D97-AF65-F5344CB8AC3E}">
        <p14:creationId xmlns:p14="http://schemas.microsoft.com/office/powerpoint/2010/main" xmlns="" val="331471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C18ECED-E2BB-46F4-B90D-C15D0FA7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tr-TR" b="1" dirty="0"/>
              <a:t>Mekan değişimi</a:t>
            </a:r>
          </a:p>
        </p:txBody>
      </p:sp>
      <p:pic>
        <p:nvPicPr>
          <p:cNvPr id="5" name="Resim 4" descr="oyuncak, oda içeren bir resim&#10;&#10;Açıklama otomatik olarak oluşturuldu">
            <a:extLst>
              <a:ext uri="{FF2B5EF4-FFF2-40B4-BE49-F238E27FC236}">
                <a16:creationId xmlns="" xmlns:a16="http://schemas.microsoft.com/office/drawing/2014/main" id="{4A683767-CC4A-4046-8195-ED190F35B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7" r="4603" b="4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8C0F8A7-B0A3-432B-94C9-B4A92B40C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tr-TR" dirty="0"/>
              <a:t>Sürekli evdesin</a:t>
            </a:r>
          </a:p>
          <a:p>
            <a:r>
              <a:rPr lang="tr-TR" dirty="0"/>
              <a:t>En azından ev içinde zaman zaman farklı yerlerde ders çalışmayı dene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54129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7C33C9C-7412-4002-A235-DF491515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tr-TR" b="1" dirty="0"/>
              <a:t>Teknoloji kullanımı</a:t>
            </a:r>
          </a:p>
        </p:txBody>
      </p:sp>
      <p:pic>
        <p:nvPicPr>
          <p:cNvPr id="5" name="Resim 4" descr="oyuncak, bilgisayar, oda içeren bir resim&#10;&#10;Açıklama otomatik olarak oluşturuldu">
            <a:extLst>
              <a:ext uri="{FF2B5EF4-FFF2-40B4-BE49-F238E27FC236}">
                <a16:creationId xmlns="" xmlns:a16="http://schemas.microsoft.com/office/drawing/2014/main" id="{21F34E73-9150-42AC-8B94-39CFE3AD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75" r="6049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3C3AA26-5ABD-412C-869C-76A017C4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tr-TR" dirty="0"/>
              <a:t>Kullanma değil </a:t>
            </a:r>
            <a:r>
              <a:rPr lang="tr-TR" dirty="0">
                <a:solidFill>
                  <a:schemeClr val="bg1"/>
                </a:solidFill>
                <a:highlight>
                  <a:srgbClr val="FFFF00"/>
                </a:highlight>
              </a:rPr>
              <a:t>BİLİNÇLİ KULLAN</a:t>
            </a:r>
          </a:p>
          <a:p>
            <a:r>
              <a:rPr lang="tr-TR" dirty="0"/>
              <a:t>Ders çalışma anlarında yakın temastan KAÇIN </a:t>
            </a:r>
            <a:r>
              <a:rPr lang="tr-TR" dirty="0">
                <a:sym typeface="Wingdings" panose="05000000000000000000" pitchFamily="2" charset="2"/>
              </a:rPr>
              <a:t>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r>
              <a:rPr lang="tr-TR" sz="5200" dirty="0">
                <a:solidFill>
                  <a:srgbClr val="FFFF00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KIR ZİNCİRLERİNİ</a:t>
            </a:r>
          </a:p>
        </p:txBody>
      </p:sp>
    </p:spTree>
    <p:extLst>
      <p:ext uri="{BB962C8B-B14F-4D97-AF65-F5344CB8AC3E}">
        <p14:creationId xmlns:p14="http://schemas.microsoft.com/office/powerpoint/2010/main" xmlns="" val="862440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17F0C1-BCBB-40C7-99D6-F703E7A4B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A5D8BC-B41A-4E96-91C4-D60F51622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321D5F-FA18-4271-9EAA-0BEA14116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C7FFD6E-2556-49F0-9A4A-BACC453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FFFFFF"/>
                </a:solidFill>
              </a:rPr>
              <a:t>Lgs</a:t>
            </a:r>
            <a:r>
              <a:rPr lang="tr-TR" b="1" dirty="0">
                <a:solidFill>
                  <a:srgbClr val="FFFFFF"/>
                </a:solidFill>
              </a:rPr>
              <a:t> hazırlık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="" xmlns:a16="http://schemas.microsoft.com/office/drawing/2014/main" id="{51287385-D3EA-47A8-A127-6061791AD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ADE67C9C-269D-419A-A96E-FE9A1BA52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257605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Düz Ok Bağlayıcısı 5">
            <a:extLst>
              <a:ext uri="{FF2B5EF4-FFF2-40B4-BE49-F238E27FC236}">
                <a16:creationId xmlns="" xmlns:a16="http://schemas.microsoft.com/office/drawing/2014/main" id="{CE4C6ECB-3BAC-4787-87B3-659E3FE5623D}"/>
              </a:ext>
            </a:extLst>
          </p:cNvPr>
          <p:cNvCxnSpPr/>
          <p:nvPr/>
        </p:nvCxnSpPr>
        <p:spPr>
          <a:xfrm flipH="1">
            <a:off x="3235112" y="5231967"/>
            <a:ext cx="2419350" cy="3429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886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F6706C-CF07-43A1-BCC4-CBA5D3382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F94DC1C-47D1-41D7-8B1B-9A036D6140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11383CE-CE86-4E1C-B289-798EB9E6E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E7FCC33-CEF7-406A-9F0D-727D732B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50" y="1344124"/>
            <a:ext cx="4727101" cy="43518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6000" cap="all" dirty="0" err="1">
                <a:solidFill>
                  <a:srgbClr val="FFFFFF"/>
                </a:solidFill>
                <a:highlight>
                  <a:srgbClr val="008080"/>
                </a:highlight>
              </a:rPr>
              <a:t>Ve</a:t>
            </a:r>
            <a:endParaRPr lang="tr-TR" sz="6000" cap="all" dirty="0">
              <a:solidFill>
                <a:srgbClr val="FFFFFF"/>
              </a:solidFill>
              <a:highlight>
                <a:srgbClr val="008080"/>
              </a:highlight>
            </a:endParaRPr>
          </a:p>
          <a:p>
            <a:pPr marL="0" indent="0" algn="r">
              <a:buNone/>
            </a:pPr>
            <a:r>
              <a:rPr lang="en-US" sz="6000" cap="all" dirty="0" err="1">
                <a:solidFill>
                  <a:srgbClr val="FFFFFF"/>
                </a:solidFill>
                <a:highlight>
                  <a:srgbClr val="008080"/>
                </a:highlight>
              </a:rPr>
              <a:t>Bunları</a:t>
            </a:r>
            <a:endParaRPr lang="tr-TR" sz="6000" cap="all" dirty="0">
              <a:solidFill>
                <a:srgbClr val="FFFFFF"/>
              </a:solidFill>
              <a:highlight>
                <a:srgbClr val="008080"/>
              </a:highlight>
            </a:endParaRPr>
          </a:p>
          <a:p>
            <a:pPr marL="0" indent="0" algn="r">
              <a:buNone/>
            </a:pPr>
            <a:r>
              <a:rPr lang="en-US" sz="6000" cap="all" dirty="0" err="1">
                <a:solidFill>
                  <a:srgbClr val="FFFFFF"/>
                </a:solidFill>
                <a:highlight>
                  <a:srgbClr val="008080"/>
                </a:highlight>
              </a:rPr>
              <a:t>Yaparken</a:t>
            </a:r>
            <a:endParaRPr lang="tr-TR" sz="6000" cap="all" dirty="0">
              <a:solidFill>
                <a:srgbClr val="FFFFFF"/>
              </a:solidFill>
              <a:highlight>
                <a:srgbClr val="008080"/>
              </a:highlight>
            </a:endParaRPr>
          </a:p>
          <a:p>
            <a:pPr marL="0" indent="0" algn="r">
              <a:buNone/>
            </a:pPr>
            <a:r>
              <a:rPr lang="en-US" sz="6000" cap="all" dirty="0">
                <a:solidFill>
                  <a:srgbClr val="FFFFFF"/>
                </a:solidFill>
                <a:highlight>
                  <a:srgbClr val="008080"/>
                </a:highlight>
              </a:rPr>
              <a:t>key</a:t>
            </a:r>
            <a:r>
              <a:rPr lang="tr-TR" sz="6000" cap="all" dirty="0">
                <a:solidFill>
                  <a:srgbClr val="FFFFFF"/>
                </a:solidFill>
                <a:highlight>
                  <a:srgbClr val="008080"/>
                </a:highlight>
              </a:rPr>
              <a:t>i</a:t>
            </a:r>
            <a:r>
              <a:rPr lang="en-US" sz="6000" cap="all" dirty="0">
                <a:solidFill>
                  <a:srgbClr val="FFFFFF"/>
                </a:solidFill>
                <a:highlight>
                  <a:srgbClr val="008080"/>
                </a:highlight>
              </a:rPr>
              <a:t>f al </a:t>
            </a:r>
            <a:r>
              <a:rPr lang="en-US" sz="6000" cap="all" dirty="0">
                <a:solidFill>
                  <a:srgbClr val="FFFFFF"/>
                </a:solidFill>
                <a:highlight>
                  <a:srgbClr val="008080"/>
                </a:highlight>
                <a:sym typeface="Wingdings" panose="05000000000000000000" pitchFamily="2" charset="2"/>
              </a:rPr>
              <a:t></a:t>
            </a:r>
            <a:endParaRPr lang="en-US" sz="6000" cap="all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p:sp useBgFill="1">
        <p:nvSpPr>
          <p:cNvPr id="16" name="Freeform 5">
            <a:extLst>
              <a:ext uri="{FF2B5EF4-FFF2-40B4-BE49-F238E27FC236}">
                <a16:creationId xmlns="" xmlns:a16="http://schemas.microsoft.com/office/drawing/2014/main" id="{AC12A592-C02D-46EF-8E1F-9335DB8D7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="" xmlns:a16="http://schemas.microsoft.com/office/drawing/2014/main" id="{24005816-5BCA-4665-8A58-5580F8E9C8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F07F359-8CA3-4854-91E7-EE6004020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A7FCE86-4904-4337-8D0A-3ABA73F609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A32C234-504D-411A-A62B-C1CFD8CE74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81593A9-FD94-454C-9225-478E907061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A3524A1-6DED-4D15-ADE5-F797DBCEC7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A8491CF-856E-4A54-84A5-45C558D41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D63A388-BF18-4ABD-96E0-5946B1ABB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CF6D779-BD20-4058-AC29-AF4E2510C2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189C0F2-FCB0-4636-9B05-F9FCBB202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74CB59A-0AC3-4235-A93D-73EE12466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B6E97A3-E95A-4D79-A8F8-1945EA2634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9F4ABF86-0905-4DE8-8F0B-D10D3D6F9C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FAAFEF7-DFA1-48C7-9E4E-FF7B1453C7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D828735-DFD9-4894-8461-77A2FB0C92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7A6C2585-E93E-489D-8819-FCEE3CFF1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57C1F25-FC5C-4082-B4F6-888F8E467E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F5DF4BDB-CA1D-4DA1-8D26-6BAEE0A21A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3315D2A0-DDA4-4A25-9CC7-7F90CCF0C4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5312B72-7E7D-4B0B-960E-7D7C9540EB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48B42BB-3C0E-4546-957B-AB593E308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437809D5-5F69-4BC6-A661-44B2A8A682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B269CB4C-8BB5-4F63-8961-7EB8FE56D4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D5E7B60C-3F52-49EA-99F5-BE42AF88D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1C5E885C-0F0D-4E11-8B78-4CE951E269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4BFA6E20-F564-4CA4-9150-FDD50B02CD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C3C02C6B-B913-486F-ACAE-432DE1F770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B6B5EE64-D401-45A4-82D4-85D4BF5C8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5F622D05-678C-405E-A74F-8D92A9C64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D8E01EF1-6517-49CC-9891-1BD6D0F49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EC93E79A-63A6-4782-9D2C-BC50CD3B9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46C4B4DB-9B57-4C69-96EB-3E1910CEF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9BBDCDA7-4ECB-42B1-8524-3D30023D6B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C7483057-DCDA-4BC6-8E99-7EAD94E878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E5C35A56-0BFD-443F-8C2B-CA73A3BFE9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214A0AE5-3A88-4D5D-845C-5E906888C8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44D7BF13-EDB8-4740-A3C5-87E2E7C676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16DAB64F-4B49-434F-BFB6-0BEB41AFB6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93B5AD9A-BDA6-42CE-A1C0-C072103072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5FD67DCC-475F-4BED-A634-FCDD63176B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ED276E23-C86D-408D-821A-1E9A44CAE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A879A029-D911-41C4-B218-E41871762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E9C7C9F5-65FB-4EF9-9AAD-F7E1FC14B8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6115B885-5742-431C-BA48-96FC1F6D22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6ACE37A6-0062-4B86-B4E6-18088040C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0A8679B4-56BA-43AB-A0A2-E2DA3E2053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80DE24D2-627B-4C47-A858-A572BCDBAC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B612A33E-5DE0-4E4D-9469-0BD0B3E0E7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91673515-5E42-490F-85A0-45658D81C6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6B048C17-3768-4DAF-A7AE-B2E717497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BAA4E6AA-9D65-4EED-91CB-87A5762ED0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DB48B9EB-BBF2-48D7-A1D7-720D94506B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21492B79-7338-4309-8667-BB29A7BC7B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0352FD87-EC9C-4EB5-9ACC-A152F78FC8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FF2CEA1F-EFA8-4353-B5F8-CCE27955A1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63E2723F-2530-4636-9A19-8F11B15662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4A9EE901-51C9-4292-BB45-5EDB8568A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555407C2-7321-48CD-811F-92C71F701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E5298A8A-2787-4153-BDA2-E939BFD514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C45057B3-3FAB-42ED-AF52-F00BB07FA5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DA3F09E9-F476-4352-90E3-6A15C74268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128F7C5C-CECC-45A8-8A1F-D679534D4C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FFFDFE9C-2017-4831-9F1B-6A03B58B10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01BC942F-09CF-4A51-85A5-E23E2D71C8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1456B520-137F-484D-A1B1-7DA5C3F823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9ECA29F0-381E-4770-97BF-54C4E5220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D43CCF9F-8F11-4676-82F3-DEE8A48C8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6FA620FD-6A45-4754-BF42-A9FA44966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DC4D38F3-F3A2-42F4-8B57-DE978EC4AD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3C26D30E-A91E-4A5B-A419-0B9D79D57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ADAB3EBC-722A-462E-AAAE-506E50038E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CBAABC17-832F-48CF-B0D7-0F7DE54607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E1FCA513-75D7-414B-BE8F-D780746A1A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F2EDEC73-B6F5-473F-934A-CEF57604A8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5B987884-C452-4492-A9F8-2770D3373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9D978AF2-B7BB-4E05-81F1-1A5DBD1CB4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D7AD4D45-C3AB-458E-B826-0FACBD0DF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A6E15555-6738-463C-B7DF-86429F2F96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AE487172-B4C3-4D13-A562-EF0BA3DD96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08E66297-1295-432A-AA84-7BB2341C1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Resim 4" descr="iç mekan, kişi, adam, tablo içeren bir resim&#10;&#10;Açıklama otomatik olarak oluşturuldu">
            <a:extLst>
              <a:ext uri="{FF2B5EF4-FFF2-40B4-BE49-F238E27FC236}">
                <a16:creationId xmlns="" xmlns:a16="http://schemas.microsoft.com/office/drawing/2014/main" id="{09420DB3-50C8-41B8-8F2F-D627B16F7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753" y="939346"/>
            <a:ext cx="6067567" cy="6108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087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FC9A9A1-ACB9-41EB-8A39-0DCAEB9E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tr-TR" b="1" dirty="0"/>
              <a:t>zaman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8738C7DC-1D26-48A3-BB6C-1BD9AACA5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4991227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83601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C830067-AC1F-4043-9D56-B09D2C5D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Kitap okuma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523F4E1-31DB-4C97-81F6-4237E3DD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Artık bol bol vakit var</a:t>
            </a:r>
          </a:p>
          <a:p>
            <a:r>
              <a:rPr lang="tr-TR" dirty="0"/>
              <a:t>Sırada bekleyenler gelsin</a:t>
            </a:r>
          </a:p>
          <a:p>
            <a:endParaRPr lang="tr-TR" dirty="0"/>
          </a:p>
          <a:p>
            <a:r>
              <a:rPr lang="tr-TR" dirty="0"/>
              <a:t>HAFTADA 1 KİTAP belki daha fazlası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33DF081C-B092-41FC-BA66-5558FD776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125" y="781050"/>
            <a:ext cx="48768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21110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166780-9337-4437-95D3-5EA9D55AAA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3D0F40-BF1F-4120-945D-90C5AAD6E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640A69-3748-450C-8DDB-B2051AC0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9A6872E-10E2-4A20-A1A2-F326A0B5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Genel özet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6F4F323-644B-4A47-97E9-BFB73840F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1B36F5B3-378F-435F-9989-EB15D509D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3262123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0218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166780-9337-4437-95D3-5EA9D55AAA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3D0F40-BF1F-4120-945D-90C5AAD6E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640A69-3748-450C-8DDB-B2051AC0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A73BBBE-98E4-46B9-AF90-2739C16D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Genel özet</a:t>
            </a:r>
            <a:endParaRPr lang="tr-TR">
              <a:solidFill>
                <a:srgbClr val="FFFFFF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6F4F323-644B-4A47-97E9-BFB73840F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CEE643DF-2474-4FB1-A262-AA22D5014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03649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82392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DD53F6F-522B-4C19-8DD8-FE8642E8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8C191D3-7B94-4A0A-B98B-BCB29DD2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Beyhan, B. https://www.youtube.com/watch?v=NbTnx_VDN1w</a:t>
            </a:r>
            <a:endParaRPr lang="tr-TR" dirty="0"/>
          </a:p>
          <a:p>
            <a:r>
              <a:rPr lang="tr-TR" dirty="0" err="1"/>
              <a:t>Burns</a:t>
            </a:r>
            <a:r>
              <a:rPr lang="tr-TR" dirty="0"/>
              <a:t>, D. (2005). </a:t>
            </a:r>
            <a:r>
              <a:rPr lang="tr-TR" i="1" dirty="0"/>
              <a:t>İyi Hissetmek</a:t>
            </a:r>
            <a:r>
              <a:rPr lang="tr-TR" dirty="0"/>
              <a:t>. İstanbul. </a:t>
            </a:r>
            <a:r>
              <a:rPr lang="tr-TR" dirty="0" err="1"/>
              <a:t>Psikonet</a:t>
            </a:r>
            <a:r>
              <a:rPr lang="tr-TR" dirty="0"/>
              <a:t>.</a:t>
            </a:r>
          </a:p>
          <a:p>
            <a:r>
              <a:rPr lang="tr-TR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https://www.destekegitimi.com/plan-yaparken-nelere-dikkat-etmemiz-gerekir/</a:t>
            </a:r>
            <a:endParaRPr lang="tr-TR" dirty="0"/>
          </a:p>
          <a:p>
            <a:r>
              <a:rPr lang="tr-TR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https://www.kunduz.com/tr_tr/blog/category/rehberlik/</a:t>
            </a:r>
            <a:endParaRPr lang="tr-TR" dirty="0"/>
          </a:p>
          <a:p>
            <a:r>
              <a:rPr lang="tr-TR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https://www.suffagah.com/7-adimda-zaman-yonetimi</a:t>
            </a:r>
            <a:endParaRPr lang="tr-TR" dirty="0"/>
          </a:p>
          <a:p>
            <a:r>
              <a:rPr lang="tr-TR" dirty="0" err="1"/>
              <a:t>İzgören</a:t>
            </a:r>
            <a:r>
              <a:rPr lang="tr-TR" dirty="0"/>
              <a:t>, A.Ş. Hayat Amacı ve Hedef Belirlemek Konferansı.</a:t>
            </a:r>
          </a:p>
          <a:p>
            <a:r>
              <a:rPr lang="tr-TR" dirty="0" err="1"/>
              <a:t>Öztabak</a:t>
            </a:r>
            <a:r>
              <a:rPr lang="tr-TR" dirty="0"/>
              <a:t>, M. (2018). </a:t>
            </a:r>
            <a:r>
              <a:rPr lang="tr-TR" i="1" dirty="0"/>
              <a:t>Başarı-Yorum. </a:t>
            </a:r>
            <a:r>
              <a:rPr lang="tr-TR" dirty="0"/>
              <a:t>İstanbul. Hayat Boyu Kariyer.</a:t>
            </a:r>
          </a:p>
        </p:txBody>
      </p:sp>
    </p:spTree>
    <p:extLst>
      <p:ext uri="{BB962C8B-B14F-4D97-AF65-F5344CB8AC3E}">
        <p14:creationId xmlns:p14="http://schemas.microsoft.com/office/powerpoint/2010/main" xmlns="" val="2926110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968BEA8-3901-4BA9-B2D4-6A1B1BC5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95" y="796031"/>
            <a:ext cx="7020016" cy="14562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9600" dirty="0"/>
              <a:t>TEŞEKKÜRLER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17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9D38805-5607-4920-948F-F97A682D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tr-TR" b="1"/>
              <a:t>zaman</a:t>
            </a:r>
            <a:endParaRPr lang="tr-TR" b="1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6ABD3FA3-356E-4C64-AE70-158300B64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4396015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5865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94E2FB7-FEE3-488A-ABD8-19C61F2A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tr-TR" dirty="0"/>
              <a:t>Zaman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D3ACBD6-D124-4E3D-9FAA-6D2A6A1D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tr-TR" sz="3200" dirty="0"/>
              <a:t>Planlama</a:t>
            </a:r>
          </a:p>
          <a:p>
            <a:r>
              <a:rPr lang="tr-TR" sz="3200" dirty="0"/>
              <a:t>Uygulama</a:t>
            </a:r>
          </a:p>
          <a:p>
            <a:r>
              <a:rPr lang="tr-TR" sz="3200" dirty="0"/>
              <a:t>Değerlendirme </a:t>
            </a:r>
          </a:p>
        </p:txBody>
      </p:sp>
      <p:pic>
        <p:nvPicPr>
          <p:cNvPr id="5" name="Resim 4" descr="kişi, nesne, iç mekan, saat içeren bir resim&#10;&#10;Açıklama otomatik olarak oluşturuldu">
            <a:extLst>
              <a:ext uri="{FF2B5EF4-FFF2-40B4-BE49-F238E27FC236}">
                <a16:creationId xmlns="" xmlns:a16="http://schemas.microsoft.com/office/drawing/2014/main" id="{CAE6D1EA-9E8A-44F3-8784-97A32DE31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62" b="-1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8B25CAD-A790-499A-926B-116E10915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3" name="Freeform 98">
              <a:extLst>
                <a:ext uri="{FF2B5EF4-FFF2-40B4-BE49-F238E27FC236}">
                  <a16:creationId xmlns="" xmlns:a16="http://schemas.microsoft.com/office/drawing/2014/main" id="{76E29510-9A59-43B9-BA40-BF403A9F6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41DCF14-C3EC-4A84-9BCB-CE7374306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323473CE-82AD-4D8D-A232-68772F8249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6C67ADA3-E620-4348-8071-F9721E422B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221526D8-6171-42B9-BB1D-D4EBD07C93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D918272C-9574-485F-8DBA-E779254B6C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414CAA3E-D915-4597-85D4-DF416AF539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8749FF6F-6DEA-46A3-A01C-82BD294181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8853F97E-C428-43BB-903E-E63D7A05DE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FD4EE22F-D9F6-499B-8595-2CA950937E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0A598804-7127-47FC-8A02-C6E2FD0D7A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12A35C24-2BAE-4314-BBF5-81A17F92E1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73A33BF9-E8C7-47A3-BFF6-5419153F72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B8707F62-2F29-4FF0-A976-55E199600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3D9DB8BF-BBA2-4465-8B80-B354B3A5BA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1C237BA7-462C-4ABE-B089-4C8938F821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E14D5F33-8377-427F-B4D1-8B783BF48E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68114C18-86CF-412F-81BD-4856E83CDB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ECF1CFD5-877F-4D23-9186-ABBE606058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FD718FB9-83BB-4BFB-ACF6-7D0A681BB7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99B007F5-E4FE-4A8F-813F-CC2740BD2E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41345DFB-742B-4F09-B75A-05377FD401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7B4845AC-E70E-40A2-9491-05B2DBB92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F4111F64-514D-4447-86EB-D665455248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B20169F1-F2D1-4726-8423-DBB5FE0714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69F80247-CF53-4374-81E2-475BDD5210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FA5F5D72-947B-414E-8FDD-BBA2BCB95B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C3AECE77-F2AF-4FCA-9C0E-A3E154EF49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A357807F-7199-418E-A0A9-B64105ECD2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374400BB-9AFD-4FE0-890E-888B089C26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6B161EE8-5F23-490A-9728-F35D68DF9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EF4E71C7-716A-43DB-8B25-45D376E5D1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CCC85AEA-CCD1-4DF7-8916-0F72027ED7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2135A1AE-41A5-4D62-8EDA-7E2AE30EF6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F3CFD903-54FF-40B5-8645-48F3E463AE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250B0D3E-699D-4045-9BD5-B4CF69C20B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B430A3E5-50DB-4A25-A497-A9AABF4CD8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A1B0E32C-6B1D-4061-8FE9-49FE8F48E2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5933DD09-EE89-4852-AAB4-7C42FEB01C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211394FF-3D41-4AC3-BF43-D84C4453F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8E419255-A9D6-42DD-A394-F5330A6F36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7B92B858-83FE-42E7-B526-734880D077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1AC09C3A-8718-4FF6-89BE-385091356D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1ACA67A3-5C58-4B01-9A72-136D48845E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9C479D8B-24CE-4B25-A4B4-1D411A4502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9BF48C75-7374-42F2-A159-526789C343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D809A4AF-4DE5-4BEA-9D5A-A5236E9AF3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B3EF6033-DAB6-40AE-904A-9B445DBD6E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B6FAF6D3-9004-48E4-9A1F-BF36CEF7C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45BF9CAE-C7FC-4A40-83EC-8D4FA543E0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C9D1F7A5-8E54-4E36-9FBB-68F82877C2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2E9B55B9-3B64-43D0-B20B-63D1E69CE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AD5DB75D-0B80-49D5-ABF8-FB393DC83B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F3F5F929-EAAF-471A-9E35-6DCDC3566C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E4C2BEB3-0299-4A25-830D-6E2DF9FDC8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04E342A0-615D-466D-9404-CA8BBCEE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6BDFFE1C-1E19-4EF4-A1B2-204A04E341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6731123C-8680-4E7A-AF54-969919D30C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8F1F0F71-5F67-496A-85EC-C8272FC6DE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4EE0D13E-74B4-46D8-9CEB-993A9B02BB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BBC0AC4E-E40A-4D25-B178-B28024D5DB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A143B7E6-35F6-4AAF-B75E-D0E3B1CC3B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8DAAF768-2A67-4FCC-B682-7B14D4699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9A5A9193-6968-40A2-9E95-40B9A300A1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85F665EA-A27F-453A-9F57-4D4B9CE646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="" xmlns:a16="http://schemas.microsoft.com/office/drawing/2014/main" id="{4F6B94B3-C73B-4B26-A066-A4A6EB6920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="" xmlns:a16="http://schemas.microsoft.com/office/drawing/2014/main" id="{2C87A408-F5B1-4397-9A9F-65844D7EFB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B9AC2E82-FE6E-420B-9AB8-7939E196CE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BAE5E1C4-5F11-44DF-9A63-A3AB706FCC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3236581D-1127-4822-B364-203311850B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CF6AFBC9-9C55-4BB4-8DD3-CBFB9D959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3312F76C-C542-4FF1-88A9-12DED608E7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AC1AEC1F-364C-4A2C-8798-18571170F7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4960AF63-51EE-4474-9693-18C3FFC5F5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1E186998-8FFC-4B8E-9664-A3EB3DA93F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A00B2A7C-644E-4B02-8949-68AC413D14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0923CE8B-E88E-4585-A698-30BB686DFE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21148CFA-ECD4-4847-91CE-7E8206F840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DFAB4226-9991-4F5E-B43B-D873A909D2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C8548911-9FE4-446D-BD3E-DC72AEF2D6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811B40AE-63DC-41CA-B0D1-EF99F055F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5" name="Freeform 17">
              <a:extLst>
                <a:ext uri="{FF2B5EF4-FFF2-40B4-BE49-F238E27FC236}">
                  <a16:creationId xmlns="" xmlns:a16="http://schemas.microsoft.com/office/drawing/2014/main" id="{07BB2A43-A75C-4A17-B68F-E6AB75EE03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40A0BDF4-301A-4EE4-A77D-BD245F18E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="" xmlns:a16="http://schemas.microsoft.com/office/drawing/2014/main" id="{C4924D57-94BA-40F5-BF53-9B23F7213F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A14F8BCB-338A-49F5-BB9D-626C7A0CC9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DEFC0D9E-285A-4D86-8A71-B985BA8335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57015B3C-B28A-40F0-B53A-91B3B9C5FA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1DFD7530-F83D-4D23-9B1F-F8DA8CD5AF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4DC34F9A-64D4-48B5-8E5A-ED0E339253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3ED77B99-47E0-4D0B-B185-7F5E1B61C0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EC09C835-22F6-4E14-9BBE-11DD233346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A02419A0-4AA5-4985-B606-94268DE415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1503FA27-7544-400B-8706-FE12A9B316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DD404C57-DD6C-454E-BE13-90369095B1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5ABEA11C-C6F5-4FAB-9F3F-384EF23D6C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7CAEDBBC-2C01-496B-929B-849F1CB53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2894D4ED-61CE-46A2-9092-A00B9E8377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1C5D0262-1B14-45D6-937F-B6D6A915DC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3C7684CB-4F98-4EC9-A35B-1E903CEE66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5C25B956-861C-47EE-9D4D-E31C24538E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3DD61AAC-D277-4D2E-AB51-8DDB489040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4A4BA2A9-697F-45E1-8363-5E61A4207E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FD517C0E-A6EE-4A86-9F4C-434CD71915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98C170BA-831C-4BA4-A286-65E66E9C46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0EAA6EC5-E2BD-492B-9A8B-C27A76AC6C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8485DB25-AEEB-4180-9A14-2CEB267D4F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807A4361-79A5-47AA-98FE-01640EE424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F672975E-CAD3-46F3-BDA2-902C8237D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15679262-AA08-4D50-AB3F-E6F9B4D1D8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61E32D5A-0C93-4E13-B049-914A2F1D29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941EC8F6-AF84-43B6-9400-F73F6FBADE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E75F074A-16C0-4748-BD13-64A7C32F6A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ECB3D608-CA7C-470E-9AAA-8389005F53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7AB4FD7D-4E8A-4455-933E-99E52E0B49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7416DF40-A568-431F-B63F-C32A9175B8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1B25E07C-A0EC-4DCF-88EC-51BB5C3FC3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96C7DC41-3ADA-4989-AE2A-0F8D9DFCC9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6AE2AB88-5EAC-41EC-98BF-FACD6A2115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94E0B17E-9282-4983-AEB1-2B123998A3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986E83F1-9CCB-448B-89C9-F55B273BFC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1621D911-2A84-468C-9244-743E3E18D7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B29971DC-3B38-4403-ABC9-880A06EBAC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F2D65D61-4C71-4851-B377-83369B3889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804A736D-4A39-4E06-B7A7-2217CEB4EC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33B1531E-B3AC-480D-A8CD-836E8C1788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CF076B49-2AA3-4C05-9E50-CFF9137184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FE506FE5-22A7-42E7-BEB9-5442E79184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5D634CEF-DD74-4EC0-B7F4-3884BAF10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C4AD2728-E4B9-487D-A682-5E21DD15BB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C422CD3C-92C4-473C-9E31-85A594F6BE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71509C2B-9D23-4008-B6A1-24076882097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007ACD51-E44F-4AF8-8F61-F276D71343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EF5BDAF9-2B69-4209-BE1F-6C5D8A1DFF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9DA27782-8E1F-422F-B106-31C0E1216D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8E8A221D-84EC-47C2-A895-8253858153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F08A0E1C-6626-4DD8-83BE-E83E2DFC84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7360D67F-521C-4D9A-B2B1-392386EA51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F29669A1-CC36-41F4-B0F1-B720DB9894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7DC3ADA6-152F-4D7B-9ABD-30DC8F7A25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1F6CA5EE-56FA-4EF7-9EC7-BC3FB217ED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703F9222-217B-48EB-8878-EC0B32E322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B48B9A73-A26B-43DB-9BB2-5658871FE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="" xmlns:a16="http://schemas.microsoft.com/office/drawing/2014/main" id="{EDF9DD53-6F04-4203-B61A-240676B7F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="" xmlns:a16="http://schemas.microsoft.com/office/drawing/2014/main" id="{01065752-DE28-425C-8987-168FE9F510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4B78A37C-B329-45F9-AF83-26D5CD8265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FB70B126-9812-487A-AB78-CBCB1B32D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62A622F7-EC16-4F46-83B7-7A7DBCF99A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5607D488-F3A1-4FF6-9C5C-B4C1E147A2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FDD48CAD-8E9A-434C-9F7E-6031DA9A6A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F70B9979-DEC4-48B9-9462-E3631AC96A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ADB15ACD-534F-474C-8B1A-8F5B94AEFD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8DFFE368-637C-4309-ABAC-BDCED29B6B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7D3E8255-AD5A-48F8-B948-7BF97DBEE7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784682BD-D253-4704-BB29-6D9C7D3006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34113DE4-AE89-4F45-9B12-61B04E3E7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8437CF76-AF2F-46BC-9579-872625F1A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AF2AF364-8140-40A5-9AC8-00C03DA47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AFBA166C-DB92-475D-B0D3-1F7EB2B81A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583F60B4-E774-4D4F-BC7C-A171BB617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EF18C06C-0984-4FAA-952A-9CBFC0F95C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BDE44802-FF06-46DC-9F7E-D2A329BB29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saat içeren bir resim&#10;&#10;Açıklama otomatik olarak oluşturuldu">
            <a:extLst>
              <a:ext uri="{FF2B5EF4-FFF2-40B4-BE49-F238E27FC236}">
                <a16:creationId xmlns="" xmlns:a16="http://schemas.microsoft.com/office/drawing/2014/main" id="{22AC644B-57C7-47EA-A922-8BC70FD70D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9" r="18173" b="-3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19061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117F0C1-BCBB-40C7-99D6-F703E7A4B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1A5D8BC-B41A-4E96-91C4-D60F51622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D321D5F-FA18-4271-9EAA-0BEA14116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57E42EA-83B7-42B2-A6D0-83E64755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Zaman yönetimi aşamaları</a:t>
            </a: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="" xmlns:a16="http://schemas.microsoft.com/office/drawing/2014/main" id="{51287385-D3EA-47A8-A127-6061791AD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9BDFA0E5-8074-424D-94CC-B673FFE86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277430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6483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17F0C1-BCBB-40C7-99D6-F703E7A4B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A5D8BC-B41A-4E96-91C4-D60F51622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321D5F-FA18-4271-9EAA-0BEA14116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548F3FB-4B60-4C0C-937F-C74736F7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1 günün planı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="" xmlns:a16="http://schemas.microsoft.com/office/drawing/2014/main" id="{51287385-D3EA-47A8-A127-6061791AD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7EA4BDDC-DE96-4290-99D5-A65A9C4BF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5155594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7565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FA4A8332-6151-481A-9DEC-D3D2FA1A2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2B72F28-D3F2-406E-B8A1-EE335932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98" y="2755459"/>
            <a:ext cx="10924527" cy="2707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b="1" dirty="0"/>
              <a:t>İlk </a:t>
            </a:r>
            <a:r>
              <a:rPr lang="en-US" sz="9600" b="1" dirty="0" err="1"/>
              <a:t>İş</a:t>
            </a:r>
            <a:endParaRPr lang="en-US" sz="9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54A606A-3541-4D31-A47B-761934E50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09" y="5466298"/>
            <a:ext cx="5700416" cy="4011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4400" cap="all" dirty="0" err="1"/>
              <a:t>Yatağını</a:t>
            </a:r>
            <a:r>
              <a:rPr lang="en-US" sz="4400" cap="all" dirty="0"/>
              <a:t> </a:t>
            </a:r>
            <a:r>
              <a:rPr lang="en-US" sz="4400" cap="all" dirty="0" err="1"/>
              <a:t>topla</a:t>
            </a:r>
            <a:endParaRPr lang="en-US" sz="4400" cap="all" dirty="0"/>
          </a:p>
        </p:txBody>
      </p: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DC1A4634-CF00-456C-BBEC-CEAAAAD06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15" name="Freeform 13">
              <a:extLst>
                <a:ext uri="{FF2B5EF4-FFF2-40B4-BE49-F238E27FC236}">
                  <a16:creationId xmlns="" xmlns:a16="http://schemas.microsoft.com/office/drawing/2014/main" id="{90EFC584-AC34-453E-8A9C-7BEB89F64A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35E9C08F-794C-4E4D-AFF0-0A98589566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F1C99F1A-BB7C-49E1-98CF-DE28920915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73B542F9-2D05-417C-A7AD-7AFFB7E0B0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6FF1997A-17D4-4819-9FC2-B884E31044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321503FF-7286-464B-8630-3BA09AB8D0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E8A67DC0-D5C3-472C-AEAD-035EED2C69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5A07BA38-40D5-4536-B326-48FBBFA103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96D5E409-3A71-49C0-95CE-D1538BDE00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670021DA-07B9-4496-8207-A757FAB41D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3B27B1A5-5C41-4BC2-9105-D39F5E0C4E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D5B4BDD0-9FB4-452D-A638-BFD7F32AAC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CCF1E199-162B-4EAA-B5F7-D9163A1FF5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B0AE6598-0863-406C-ADA1-A775032624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43371116-3488-4DB2-A304-1F3C5928D1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A908A675-2DB3-443D-9FD0-66C85E1CE7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DC278961-7F1D-429D-BEBE-98973C7064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71ADF9F0-31DE-49C4-924E-888A58F0AC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46107732-E440-421D-976A-BD8673768F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D60366E1-EC44-4EFF-A8C6-ECDE627CB9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D9A78416-2D8B-4B20-98C8-1029FD4603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37BE981C-5C80-4E13-9FD8-B35455F759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18F430D8-931C-4E93-9D8C-1357AD8DB0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F4C41E18-8B54-480B-83D8-8176A05391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AFC2AFA4-1C48-4D20-8B9F-8EEA48F3D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1156742D-7511-44F3-BB8C-4F52C41B96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0F5B4A8E-5A92-468F-AFA9-29EE21CAB3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0B1B3F74-161B-4BC9-9E53-04EAF4762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DD4E709A-22B5-40DA-96AF-AC16C377B5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7CE75552-806C-4FF6-A5C3-3B8DEA629D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71B20381-8B16-4D78-9E15-1D8ED59DDB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10C44C95-4178-4E32-BB3A-33475943AF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8EE41B3A-EEFE-4CB9-872E-414F7958D5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52922CEA-12B3-483F-9178-4C62B3CF27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03F5F6A6-C06F-42AE-9FBD-4B3BCB4ACC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661ED679-2530-4361-B95B-B05F1C9415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135C9826-4C9B-4A12-BC07-700ACCD405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3C2E88E6-BE2E-4523-962A-86D55D7D17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927BAF17-D38B-4F1C-B564-BC3B5E5A84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6FDD6921-0E35-49D0-B71C-28BBA43752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9955FA46-DEA3-469F-B77D-93DC5E266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="" xmlns:a16="http://schemas.microsoft.com/office/drawing/2014/main" id="{3669F542-38C0-48F1-8AAC-2969D20A50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="" xmlns:a16="http://schemas.microsoft.com/office/drawing/2014/main" id="{B710B796-9CE4-4EB4-BF7F-11851B718E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8C0281A4-7AF1-4013-837D-31C95EEECF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9EDB2E49-0514-48F8-BC6A-83DE95F117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8B2B6D20-7D59-4DF1-BFD3-A4C5708CF7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5B00B150-B796-4C5C-AC31-98D060282F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A89CD9D5-F74D-4CE0-9C43-EC23B03979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4C1AB5F8-6407-403F-B281-8B192B383F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1C7BFA8A-97EA-4088-A90E-A902C03FB2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8D2DC1CD-8EC5-4976-ADEB-2E06164C09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67277F67-4C66-4421-AE77-90895E800B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3E05E8F7-5B28-4E47-924C-90D8456CD7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5A85ACD6-DBB1-401A-BBBA-003F9B77AE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7B2C7E58-C86A-4951-B94C-D73FA7FDA4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D02D4B54-E8D9-4A8E-A8AF-D0BA9FDC4A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D90138EB-1F72-421B-AEFA-A56128397B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5F559951-B6A6-4E50-BC91-2E2C2D55F2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D77725C9-CDB3-41D2-AFD0-4BFC5F9083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5C36F5EB-F912-43CE-8DBF-86CBC786C6E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635FAFC1-CD70-4F35-BEAC-92156D10F2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754F09C1-35B1-4C5D-AFCE-0FF5E433492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="" xmlns:a16="http://schemas.microsoft.com/office/drawing/2014/main" id="{23EF58D0-8110-451E-82EC-9D42493F17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="" xmlns:a16="http://schemas.microsoft.com/office/drawing/2014/main" id="{C014D619-9F4F-484E-B941-8476F8B1BA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="" xmlns:a16="http://schemas.microsoft.com/office/drawing/2014/main" id="{42C3904F-B896-45BD-B89B-F91A955350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="" xmlns:a16="http://schemas.microsoft.com/office/drawing/2014/main" id="{3C857C33-5660-41D2-85EF-8DF89C7A18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="" xmlns:a16="http://schemas.microsoft.com/office/drawing/2014/main" id="{CD37B5DF-F507-4477-BDDA-A16D866039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="" xmlns:a16="http://schemas.microsoft.com/office/drawing/2014/main" id="{82059CCF-A142-4899-9CB2-96989FDB0C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="" xmlns:a16="http://schemas.microsoft.com/office/drawing/2014/main" id="{9D54F23F-3CCE-4230-9450-7E0F57C832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="" xmlns:a16="http://schemas.microsoft.com/office/drawing/2014/main" id="{7A327725-CC82-4EC4-BC62-404DF8C928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="" xmlns:a16="http://schemas.microsoft.com/office/drawing/2014/main" id="{D43BC259-8300-4DA0-B0F4-9D4F96A76A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="" xmlns:a16="http://schemas.microsoft.com/office/drawing/2014/main" id="{4587A259-7B5F-4BB1-ACBB-9F8AFE340E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="" xmlns:a16="http://schemas.microsoft.com/office/drawing/2014/main" id="{2D793FA1-D76B-4059-9FC6-4A43614CD0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="" xmlns:a16="http://schemas.microsoft.com/office/drawing/2014/main" id="{865E1101-60DE-4A2E-83CB-F2120F3EE88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="" xmlns:a16="http://schemas.microsoft.com/office/drawing/2014/main" id="{5FC297E9-5BAF-4DFE-98C5-D210C07A62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="" xmlns:a16="http://schemas.microsoft.com/office/drawing/2014/main" id="{3088415C-6522-4AB4-8D73-0BEFB4E71B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="" xmlns:a16="http://schemas.microsoft.com/office/drawing/2014/main" id="{FCD617DB-B3D3-4213-A9DD-8BA7932B15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="" xmlns:a16="http://schemas.microsoft.com/office/drawing/2014/main" id="{1450E7E0-1ACD-47BB-9687-C3FBFEEE8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="" xmlns:a16="http://schemas.microsoft.com/office/drawing/2014/main" id="{A595F51C-2E95-4044-B3D8-A2F5964438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="" xmlns:a16="http://schemas.microsoft.com/office/drawing/2014/main" id="{A87D73B1-3A33-491F-BA89-51B2839106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iç mekan, kişi, yatak, tablo içeren bir resim&#10;&#10;Açıklama otomatik olarak oluşturuldu">
            <a:extLst>
              <a:ext uri="{FF2B5EF4-FFF2-40B4-BE49-F238E27FC236}">
                <a16:creationId xmlns="" xmlns:a16="http://schemas.microsoft.com/office/drawing/2014/main" id="{058412EF-EA60-4C12-891D-623BF806D2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4" r="5187" b="-4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73710393-C767-43F2-8FBD-DFC6C6DE6F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24BFFD1D-EF0D-48A3-9398-5E7B3768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199" name="Freeform 97">
              <a:extLst>
                <a:ext uri="{FF2B5EF4-FFF2-40B4-BE49-F238E27FC236}">
                  <a16:creationId xmlns="" xmlns:a16="http://schemas.microsoft.com/office/drawing/2014/main" id="{689353F2-B99A-4264-BFDB-C10D8AD9C2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="" xmlns:a16="http://schemas.microsoft.com/office/drawing/2014/main" id="{9F98F031-719D-4CBA-9C8B-E0A16DED2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="" xmlns:a16="http://schemas.microsoft.com/office/drawing/2014/main" id="{7F0BF977-B855-4AE5-99C3-F8550048EA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="" xmlns:a16="http://schemas.microsoft.com/office/drawing/2014/main" id="{C05AF72D-9C25-41BB-AFCB-D81AB9F0D1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="" xmlns:a16="http://schemas.microsoft.com/office/drawing/2014/main" id="{4409F544-D26B-4B8D-A0B1-2B69366CAF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="" xmlns:a16="http://schemas.microsoft.com/office/drawing/2014/main" id="{6140E36F-2ED8-4E26-A0A6-22A45C16F0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="" xmlns:a16="http://schemas.microsoft.com/office/drawing/2014/main" id="{B0B721E5-9AB8-40F1-B00D-6167560899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="" xmlns:a16="http://schemas.microsoft.com/office/drawing/2014/main" id="{009CFBE9-3E08-47A9-B687-16CF8470F5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="" xmlns:a16="http://schemas.microsoft.com/office/drawing/2014/main" id="{545ECBDB-CBEA-4FE2-9E19-DE507EB6AC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="" xmlns:a16="http://schemas.microsoft.com/office/drawing/2014/main" id="{51074F87-299E-4574-9457-E4F77FCE15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="" xmlns:a16="http://schemas.microsoft.com/office/drawing/2014/main" id="{CE00CA3D-9F09-45AE-A510-200EA63E7B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="" xmlns:a16="http://schemas.microsoft.com/office/drawing/2014/main" id="{63163250-DF2D-468F-B58F-00BAA42AA1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="" xmlns:a16="http://schemas.microsoft.com/office/drawing/2014/main" id="{681CDB55-0C2A-4128-AFAE-E4E44AF7A4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="" xmlns:a16="http://schemas.microsoft.com/office/drawing/2014/main" id="{A1A5269C-2089-465D-A3AE-65A3CE6CBB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="" xmlns:a16="http://schemas.microsoft.com/office/drawing/2014/main" id="{8819BCAD-CAB9-4FE6-9F21-B85071FB52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="" xmlns:a16="http://schemas.microsoft.com/office/drawing/2014/main" id="{FB5EC56C-C8D8-4050-A2D1-B7B3FCCAA1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="" xmlns:a16="http://schemas.microsoft.com/office/drawing/2014/main" id="{54491DEA-A55D-4C28-8AA6-9691A9A623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="" xmlns:a16="http://schemas.microsoft.com/office/drawing/2014/main" id="{C3D2A244-B4BB-40E3-B23C-5A15E1136B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="" xmlns:a16="http://schemas.microsoft.com/office/drawing/2014/main" id="{A00BE7D9-15CD-4F76-8597-011B589BD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C2903E31-22BB-47A0-BDF6-353CA627EB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="" xmlns:a16="http://schemas.microsoft.com/office/drawing/2014/main" id="{28FBC987-7B23-444C-9FC8-ADF3DB98AC4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="" xmlns:a16="http://schemas.microsoft.com/office/drawing/2014/main" id="{2BD496B3-1F2A-4819-87F8-C5495A4478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="" xmlns:a16="http://schemas.microsoft.com/office/drawing/2014/main" id="{78223F66-B81A-4BA8-898A-9296BA7715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="" xmlns:a16="http://schemas.microsoft.com/office/drawing/2014/main" id="{A4F6E2F1-3B98-4D0D-A2CC-CD3D340222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="" xmlns:a16="http://schemas.microsoft.com/office/drawing/2014/main" id="{0B0DE108-EDF9-4067-B14D-3F17C4178F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="" xmlns:a16="http://schemas.microsoft.com/office/drawing/2014/main" id="{F055FFCF-CA93-4598-B922-5EA1194432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="" xmlns:a16="http://schemas.microsoft.com/office/drawing/2014/main" id="{87523144-7D36-41B0-86AA-C3B35B135F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="" xmlns:a16="http://schemas.microsoft.com/office/drawing/2014/main" id="{9D512F63-F2C0-48C7-82E7-2A84D3F29F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="" xmlns:a16="http://schemas.microsoft.com/office/drawing/2014/main" id="{D99DBCA8-4345-4F25-8A39-13AFB2301B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="" xmlns:a16="http://schemas.microsoft.com/office/drawing/2014/main" id="{FE38C341-8388-4F81-8CBC-B056FC5B35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="" xmlns:a16="http://schemas.microsoft.com/office/drawing/2014/main" id="{3D20619E-EAE0-4725-B705-3D96E4F2BC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="" xmlns:a16="http://schemas.microsoft.com/office/drawing/2014/main" id="{C098F849-CF8B-4E75-97B7-14CB4C0AEE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="" xmlns:a16="http://schemas.microsoft.com/office/drawing/2014/main" id="{CBDDB4DD-24C7-4C8F-BE07-DC216C48D2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="" xmlns:a16="http://schemas.microsoft.com/office/drawing/2014/main" id="{96E2ABB4-F943-4C41-B285-49F7197BB0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="" xmlns:a16="http://schemas.microsoft.com/office/drawing/2014/main" id="{203E42AE-9861-4212-A16A-678589A4A9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="" xmlns:a16="http://schemas.microsoft.com/office/drawing/2014/main" id="{35CD4731-613E-42C2-A908-A29E0AF020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="" xmlns:a16="http://schemas.microsoft.com/office/drawing/2014/main" id="{11001F03-2B3E-4023-8260-E9EA19376B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="" xmlns:a16="http://schemas.microsoft.com/office/drawing/2014/main" id="{D7702AAD-5D5B-43DA-8A9F-6221A6FBB7B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="" xmlns:a16="http://schemas.microsoft.com/office/drawing/2014/main" id="{76E0DD68-D9E9-4561-8866-9A2D4C773F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="" xmlns:a16="http://schemas.microsoft.com/office/drawing/2014/main" id="{77220253-1375-4EAE-9C85-48074FA204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="" xmlns:a16="http://schemas.microsoft.com/office/drawing/2014/main" id="{DAEA6172-DD83-42B0-A5F8-EF4B4CC9EF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="" xmlns:a16="http://schemas.microsoft.com/office/drawing/2014/main" id="{43A7DA82-BA46-4425-BD0B-179C4381EB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="" xmlns:a16="http://schemas.microsoft.com/office/drawing/2014/main" id="{BB050357-22AB-495E-B0C2-817819D207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="" xmlns:a16="http://schemas.microsoft.com/office/drawing/2014/main" id="{95872618-FD07-41C6-A602-6BA800CA8D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="" xmlns:a16="http://schemas.microsoft.com/office/drawing/2014/main" id="{260EBF58-84D1-4B32-9EC8-DF37EB906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="" xmlns:a16="http://schemas.microsoft.com/office/drawing/2014/main" id="{46BFE94F-474A-453D-AE3A-E4D9D48B05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="" xmlns:a16="http://schemas.microsoft.com/office/drawing/2014/main" id="{7B3DA309-9228-4CBE-874D-94C7DDF021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="" xmlns:a16="http://schemas.microsoft.com/office/drawing/2014/main" id="{45109F74-E11C-47CD-8176-A40CB370C0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="" xmlns:a16="http://schemas.microsoft.com/office/drawing/2014/main" id="{8E8D113C-6520-46F0-95D7-D91F597A6A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="" xmlns:a16="http://schemas.microsoft.com/office/drawing/2014/main" id="{3B703F40-0099-48A5-B79D-D7FF353A64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="" xmlns:a16="http://schemas.microsoft.com/office/drawing/2014/main" id="{46DEE307-85EF-4D2A-A1B3-A8D009DE45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="" xmlns:a16="http://schemas.microsoft.com/office/drawing/2014/main" id="{6600D9A5-388A-4962-914B-1E57A004C8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="" xmlns:a16="http://schemas.microsoft.com/office/drawing/2014/main" id="{D1D8C77F-83F8-4142-8766-2CDD2E28EA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="" xmlns:a16="http://schemas.microsoft.com/office/drawing/2014/main" id="{1214FE36-2FD1-49AD-AA59-F50D2BAB01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="" xmlns:a16="http://schemas.microsoft.com/office/drawing/2014/main" id="{B59FD549-6C27-406B-8154-0FEEC74C27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="" xmlns:a16="http://schemas.microsoft.com/office/drawing/2014/main" id="{ABBFD3F1-CDDE-47A0-89AD-80663926BF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="" xmlns:a16="http://schemas.microsoft.com/office/drawing/2014/main" id="{B1AFA091-C2EE-45A9-9D47-6641B3D009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="" xmlns:a16="http://schemas.microsoft.com/office/drawing/2014/main" id="{587CC879-926F-4955-AB23-62E0F3B6A4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="" xmlns:a16="http://schemas.microsoft.com/office/drawing/2014/main" id="{4E6EA0EB-77AA-4D8F-A1C9-F0AFA039FC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="" xmlns:a16="http://schemas.microsoft.com/office/drawing/2014/main" id="{EEDD9179-D665-453B-8A0D-C8AB157747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="" xmlns:a16="http://schemas.microsoft.com/office/drawing/2014/main" id="{BBC4C827-7F4E-4E60-A479-6CCAAC82AD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="" xmlns:a16="http://schemas.microsoft.com/office/drawing/2014/main" id="{B8DAB12A-BCD3-43ED-A83B-A624D1665F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="" xmlns:a16="http://schemas.microsoft.com/office/drawing/2014/main" id="{50401A41-60CB-4425-AA21-70CDEE8B22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="" xmlns:a16="http://schemas.microsoft.com/office/drawing/2014/main" id="{27DB940E-119E-46EA-8B0D-8048C979B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="" xmlns:a16="http://schemas.microsoft.com/office/drawing/2014/main" id="{9F999AF0-B77A-4AA0-9E7F-42E13BE7D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="" xmlns:a16="http://schemas.microsoft.com/office/drawing/2014/main" id="{5C14ECD8-D20A-4BB6-BF51-7CD2AF473C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="" xmlns:a16="http://schemas.microsoft.com/office/drawing/2014/main" id="{01E0E2E8-C70C-4BAC-AB01-192030B0E1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="" xmlns:a16="http://schemas.microsoft.com/office/drawing/2014/main" id="{1A03B16D-75A6-46C2-94F8-7606F808B6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="" xmlns:a16="http://schemas.microsoft.com/office/drawing/2014/main" id="{E3410BDA-E31B-490A-B7C8-351F2FE9B7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="" xmlns:a16="http://schemas.microsoft.com/office/drawing/2014/main" id="{43741A8F-ACE2-4F43-8F65-B04C4E633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="" xmlns:a16="http://schemas.microsoft.com/office/drawing/2014/main" id="{0EB9D00F-067B-4545-AC39-D926522168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="" xmlns:a16="http://schemas.microsoft.com/office/drawing/2014/main" id="{B8D5F767-383B-4436-BEEA-66F30CACC5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="" xmlns:a16="http://schemas.microsoft.com/office/drawing/2014/main" id="{99361825-C629-4530-AE2C-7FC66CDDD6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="" xmlns:a16="http://schemas.microsoft.com/office/drawing/2014/main" id="{7EE53B6E-474F-4D28-87BC-DB5811B9F04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="" xmlns:a16="http://schemas.microsoft.com/office/drawing/2014/main" id="{6763B8F6-C347-40A9-B37B-4EECA39705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="" xmlns:a16="http://schemas.microsoft.com/office/drawing/2014/main" id="{BC178CC7-64D9-4B97-B662-2114AEB8F2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="" xmlns:a16="http://schemas.microsoft.com/office/drawing/2014/main" id="{3F746BDD-0A58-475C-88FC-C6DA717AE9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="" xmlns:a16="http://schemas.microsoft.com/office/drawing/2014/main" id="{D7FA4519-C611-4777-AED5-EDDBCFDC13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="" xmlns:a16="http://schemas.microsoft.com/office/drawing/2014/main" id="{6E45A983-6315-4DD7-9BB6-1F68AF308D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="" xmlns:a16="http://schemas.microsoft.com/office/drawing/2014/main" id="{5FCA867F-6B2A-4332-98E3-F69F237772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Resim 8" descr="oğlan, çocuk, iç mekan, kişi içeren bir resim&#10;&#10;Açıklama otomatik olarak oluşturuldu">
            <a:extLst>
              <a:ext uri="{FF2B5EF4-FFF2-40B4-BE49-F238E27FC236}">
                <a16:creationId xmlns="" xmlns:a16="http://schemas.microsoft.com/office/drawing/2014/main" id="{95BA0681-3786-4C85-9C55-A7D65A83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3" r="-1" b="-1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605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4748DFF-E4CD-4C50-A8DD-0C88ABA6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tr-TR" b="1" dirty="0"/>
              <a:t>Güne başlarken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FE8D245-3F3F-4DF1-ABBC-00AF54B4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tr-TR" sz="8800" dirty="0"/>
              <a:t>Egzersiz</a:t>
            </a:r>
          </a:p>
          <a:p>
            <a:r>
              <a:rPr lang="tr-TR" sz="8800" dirty="0"/>
              <a:t>Kahvaltı</a:t>
            </a:r>
          </a:p>
        </p:txBody>
      </p:sp>
      <p:pic>
        <p:nvPicPr>
          <p:cNvPr id="6" name="Resim 5" descr="tabak, tablo, yiyecek içeren bir resim&#10;&#10;Açıklama otomatik olarak oluşturuldu">
            <a:extLst>
              <a:ext uri="{FF2B5EF4-FFF2-40B4-BE49-F238E27FC236}">
                <a16:creationId xmlns="" xmlns:a16="http://schemas.microsoft.com/office/drawing/2014/main" id="{4F3E1236-6579-49A5-8041-4A984A58E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3" r="4775" b="4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8B25CAD-A790-499A-926B-116E10915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4" name="Freeform 98">
              <a:extLst>
                <a:ext uri="{FF2B5EF4-FFF2-40B4-BE49-F238E27FC236}">
                  <a16:creationId xmlns="" xmlns:a16="http://schemas.microsoft.com/office/drawing/2014/main" id="{76E29510-9A59-43B9-BA40-BF403A9F6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41DCF14-C3EC-4A84-9BCB-CE7374306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323473CE-82AD-4D8D-A232-68772F8249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6C67ADA3-E620-4348-8071-F9721E422B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221526D8-6171-42B9-BB1D-D4EBD07C93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D918272C-9574-485F-8DBA-E779254B6C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414CAA3E-D915-4597-85D4-DF416AF539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8749FF6F-6DEA-46A3-A01C-82BD294181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8853F97E-C428-43BB-903E-E63D7A05DE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FD4EE22F-D9F6-499B-8595-2CA950937E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0A598804-7127-47FC-8A02-C6E2FD0D7A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12A35C24-2BAE-4314-BBF5-81A17F92E1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73A33BF9-E8C7-47A3-BFF6-5419153F72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B8707F62-2F29-4FF0-A976-55E199600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3D9DB8BF-BBA2-4465-8B80-B354B3A5BA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1C237BA7-462C-4ABE-B089-4C8938F821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E14D5F33-8377-427F-B4D1-8B783BF48E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68114C18-86CF-412F-81BD-4856E83CDB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CF1CFD5-877F-4D23-9186-ABBE606058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FD718FB9-83BB-4BFB-ACF6-7D0A681BB7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99B007F5-E4FE-4A8F-813F-CC2740BD2E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41345DFB-742B-4F09-B75A-05377FD401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7B4845AC-E70E-40A2-9491-05B2DBB92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F4111F64-514D-4447-86EB-D665455248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B20169F1-F2D1-4726-8423-DBB5FE0714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69F80247-CF53-4374-81E2-475BDD5210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FA5F5D72-947B-414E-8FDD-BBA2BCB95B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C3AECE77-F2AF-4FCA-9C0E-A3E154EF49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A357807F-7199-418E-A0A9-B64105ECD2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374400BB-9AFD-4FE0-890E-888B089C26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6B161EE8-5F23-490A-9728-F35D68DF9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EF4E71C7-716A-43DB-8B25-45D376E5D1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CCC85AEA-CCD1-4DF7-8916-0F72027ED7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2135A1AE-41A5-4D62-8EDA-7E2AE30EF6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F3CFD903-54FF-40B5-8645-48F3E463AE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250B0D3E-699D-4045-9BD5-B4CF69C20B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B430A3E5-50DB-4A25-A497-A9AABF4CD8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A1B0E32C-6B1D-4061-8FE9-49FE8F48E2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5933DD09-EE89-4852-AAB4-7C42FEB01C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211394FF-3D41-4AC3-BF43-D84C4453F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8E419255-A9D6-42DD-A394-F5330A6F36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7B92B858-83FE-42E7-B526-734880D077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1AC09C3A-8718-4FF6-89BE-385091356D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1ACA67A3-5C58-4B01-9A72-136D48845E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9C479D8B-24CE-4B25-A4B4-1D411A4502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9BF48C75-7374-42F2-A159-526789C343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D809A4AF-4DE5-4BEA-9D5A-A5236E9AF3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B3EF6033-DAB6-40AE-904A-9B445DBD6E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B6FAF6D3-9004-48E4-9A1F-BF36CEF7C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45BF9CAE-C7FC-4A40-83EC-8D4FA543E0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C9D1F7A5-8E54-4E36-9FBB-68F82877C2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2E9B55B9-3B64-43D0-B20B-63D1E69CE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AD5DB75D-0B80-49D5-ABF8-FB393DC83B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F3F5F929-EAAF-471A-9E35-6DCDC3566C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E4C2BEB3-0299-4A25-830D-6E2DF9FDC8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04E342A0-615D-466D-9404-CA8BBCEE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6BDFFE1C-1E19-4EF4-A1B2-204A04E341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6731123C-8680-4E7A-AF54-969919D30C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8F1F0F71-5F67-496A-85EC-C8272FC6DE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4EE0D13E-74B4-46D8-9CEB-993A9B02BB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BBC0AC4E-E40A-4D25-B178-B28024D5DB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A143B7E6-35F6-4AAF-B75E-D0E3B1CC3B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8DAAF768-2A67-4FCC-B682-7B14D4699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9A5A9193-6968-40A2-9E95-40B9A300A1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="" xmlns:a16="http://schemas.microsoft.com/office/drawing/2014/main" id="{85F665EA-A27F-453A-9F57-4D4B9CE646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="" xmlns:a16="http://schemas.microsoft.com/office/drawing/2014/main" id="{4F6B94B3-C73B-4B26-A066-A4A6EB6920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2C87A408-F5B1-4397-9A9F-65844D7EFB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B9AC2E82-FE6E-420B-9AB8-7939E196CE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BAE5E1C4-5F11-44DF-9A63-A3AB706FCC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3236581D-1127-4822-B364-203311850B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CF6AFBC9-9C55-4BB4-8DD3-CBFB9D959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3312F76C-C542-4FF1-88A9-12DED608E7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AC1AEC1F-364C-4A2C-8798-18571170F7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4960AF63-51EE-4474-9693-18C3FFC5F5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1E186998-8FFC-4B8E-9664-A3EB3DA93F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A00B2A7C-644E-4B02-8949-68AC413D14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0923CE8B-E88E-4585-A698-30BB686DFE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21148CFA-ECD4-4847-91CE-7E8206F840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DFAB4226-9991-4F5E-B43B-D873A909D2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C8548911-9FE4-446D-BD3E-DC72AEF2D6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811B40AE-63DC-41CA-B0D1-EF99F055F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6" name="Freeform 17">
              <a:extLst>
                <a:ext uri="{FF2B5EF4-FFF2-40B4-BE49-F238E27FC236}">
                  <a16:creationId xmlns="" xmlns:a16="http://schemas.microsoft.com/office/drawing/2014/main" id="{07BB2A43-A75C-4A17-B68F-E6AB75EE03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40A0BDF4-301A-4EE4-A77D-BD245F18E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C4924D57-94BA-40F5-BF53-9B23F7213F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A14F8BCB-338A-49F5-BB9D-626C7A0CC9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DEFC0D9E-285A-4D86-8A71-B985BA8335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57015B3C-B28A-40F0-B53A-91B3B9C5FA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1DFD7530-F83D-4D23-9B1F-F8DA8CD5AF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4DC34F9A-64D4-48B5-8E5A-ED0E339253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3ED77B99-47E0-4D0B-B185-7F5E1B61C0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EC09C835-22F6-4E14-9BBE-11DD233346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A02419A0-4AA5-4985-B606-94268DE415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1503FA27-7544-400B-8706-FE12A9B316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DD404C57-DD6C-454E-BE13-90369095B1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5ABEA11C-C6F5-4FAB-9F3F-384EF23D6C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7CAEDBBC-2C01-496B-929B-849F1CB53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2894D4ED-61CE-46A2-9092-A00B9E8377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1C5D0262-1B14-45D6-937F-B6D6A915DC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3C7684CB-4F98-4EC9-A35B-1E903CEE66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5C25B956-861C-47EE-9D4D-E31C24538E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3DD61AAC-D277-4D2E-AB51-8DDB489040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4A4BA2A9-697F-45E1-8363-5E61A4207E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FD517C0E-A6EE-4A86-9F4C-434CD71915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98C170BA-831C-4BA4-A286-65E66E9C46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0EAA6EC5-E2BD-492B-9A8B-C27A76AC6C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8485DB25-AEEB-4180-9A14-2CEB267D4F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807A4361-79A5-47AA-98FE-01640EE424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F672975E-CAD3-46F3-BDA2-902C8237D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15679262-AA08-4D50-AB3F-E6F9B4D1D8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61E32D5A-0C93-4E13-B049-914A2F1D29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941EC8F6-AF84-43B6-9400-F73F6FBADE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E75F074A-16C0-4748-BD13-64A7C32F6A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ECB3D608-CA7C-470E-9AAA-8389005F53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7AB4FD7D-4E8A-4455-933E-99E52E0B49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7416DF40-A568-431F-B63F-C32A9175B8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1B25E07C-A0EC-4DCF-88EC-51BB5C3FC3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96C7DC41-3ADA-4989-AE2A-0F8D9DFCC9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6AE2AB88-5EAC-41EC-98BF-FACD6A2115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94E0B17E-9282-4983-AEB1-2B123998A3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986E83F1-9CCB-448B-89C9-F55B273BFC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1621D911-2A84-468C-9244-743E3E18D7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B29971DC-3B38-4403-ABC9-880A06EBAC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F2D65D61-4C71-4851-B377-83369B3889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804A736D-4A39-4E06-B7A7-2217CEB4EC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33B1531E-B3AC-480D-A8CD-836E8C1788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CF076B49-2AA3-4C05-9E50-CFF9137184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FE506FE5-22A7-42E7-BEB9-5442E79184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5D634CEF-DD74-4EC0-B7F4-3884BAF10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C4AD2728-E4B9-487D-A682-5E21DD15BB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C422CD3C-92C4-473C-9E31-85A594F6BE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71509C2B-9D23-4008-B6A1-24076882097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007ACD51-E44F-4AF8-8F61-F276D71343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EF5BDAF9-2B69-4209-BE1F-6C5D8A1DFF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9DA27782-8E1F-422F-B106-31C0E1216D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8E8A221D-84EC-47C2-A895-8253858153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F08A0E1C-6626-4DD8-83BE-E83E2DFC84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7360D67F-521C-4D9A-B2B1-392386EA51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F29669A1-CC36-41F4-B0F1-B720DB9894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7DC3ADA6-152F-4D7B-9ABD-30DC8F7A25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1F6CA5EE-56FA-4EF7-9EC7-BC3FB217ED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703F9222-217B-48EB-8878-EC0B32E322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="" xmlns:a16="http://schemas.microsoft.com/office/drawing/2014/main" id="{B48B9A73-A26B-43DB-9BB2-5658871FE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="" xmlns:a16="http://schemas.microsoft.com/office/drawing/2014/main" id="{EDF9DD53-6F04-4203-B61A-240676B7F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01065752-DE28-425C-8987-168FE9F510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4B78A37C-B329-45F9-AF83-26D5CD8265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FB70B126-9812-487A-AB78-CBCB1B32D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62A622F7-EC16-4F46-83B7-7A7DBCF99A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5607D488-F3A1-4FF6-9C5C-B4C1E147A2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FDD48CAD-8E9A-434C-9F7E-6031DA9A6A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F70B9979-DEC4-48B9-9462-E3631AC96A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ADB15ACD-534F-474C-8B1A-8F5B94AEFD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8DFFE368-637C-4309-ABAC-BDCED29B6B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7D3E8255-AD5A-48F8-B948-7BF97DBEE7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784682BD-D253-4704-BB29-6D9C7D3006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34113DE4-AE89-4F45-9B12-61B04E3E7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8437CF76-AF2F-46BC-9579-872625F1A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AF2AF364-8140-40A5-9AC8-00C03DA47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AFBA166C-DB92-475D-B0D3-1F7EB2B81A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583F60B4-E774-4D4F-BC7C-A171BB617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EF18C06C-0984-4FAA-952A-9CBFC0F95C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BDE44802-FF06-46DC-9F7E-D2A329BB29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Resim 7" descr="oyuncak içeren bir resim&#10;&#10;Açıklama otomatik olarak oluşturuldu">
            <a:extLst>
              <a:ext uri="{FF2B5EF4-FFF2-40B4-BE49-F238E27FC236}">
                <a16:creationId xmlns="" xmlns:a16="http://schemas.microsoft.com/office/drawing/2014/main" id="{73336D94-BC9F-490D-B4C2-A17D5F5F68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70" r="-4" b="18938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550274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Gökyüzü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766</Words>
  <Application>Microsoft Office PowerPoint</Application>
  <PresentationFormat>Özel</PresentationFormat>
  <Paragraphs>181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Gökyüzü</vt:lpstr>
      <vt:lpstr>Zaman Yönetimi ve Ders ÇalIşabilmek</vt:lpstr>
      <vt:lpstr>DÖNEM DEĞERLENDİRMESİ</vt:lpstr>
      <vt:lpstr>zaman</vt:lpstr>
      <vt:lpstr>zaman</vt:lpstr>
      <vt:lpstr>Zaman yönetimi</vt:lpstr>
      <vt:lpstr>Zaman yönetimi aşamaları</vt:lpstr>
      <vt:lpstr>1 günün planı</vt:lpstr>
      <vt:lpstr>İlk İş</vt:lpstr>
      <vt:lpstr>Güne başlarken</vt:lpstr>
      <vt:lpstr>Zamanı değerlendirme</vt:lpstr>
      <vt:lpstr>Uyku - kalkış</vt:lpstr>
      <vt:lpstr>Yeme – içme - hareketsizlik</vt:lpstr>
      <vt:lpstr>Plan yaparken nelere dikkat etmeliyiz</vt:lpstr>
      <vt:lpstr>Planlama aşaması</vt:lpstr>
      <vt:lpstr>Plan yaparken</vt:lpstr>
      <vt:lpstr>sıralama</vt:lpstr>
      <vt:lpstr>Heves mi, ideal mi?</vt:lpstr>
      <vt:lpstr>Hedef belirlemek</vt:lpstr>
      <vt:lpstr>Sabır – sebat -İRADE</vt:lpstr>
      <vt:lpstr>Mazeret değil marifet üret</vt:lpstr>
      <vt:lpstr>Çalış demesi kolay!</vt:lpstr>
      <vt:lpstr>Nasıl ders çalışmalıyım?</vt:lpstr>
      <vt:lpstr>Ders çalışma ortamı</vt:lpstr>
      <vt:lpstr>Nasıl ders çalışmalıyım?</vt:lpstr>
      <vt:lpstr>Nasıl ders çalışmalıyım?</vt:lpstr>
      <vt:lpstr>Mekan değişimi</vt:lpstr>
      <vt:lpstr>Teknoloji kullanımı</vt:lpstr>
      <vt:lpstr>Lgs hazırlık</vt:lpstr>
      <vt:lpstr>Slayt 29</vt:lpstr>
      <vt:lpstr>Kitap okuma</vt:lpstr>
      <vt:lpstr>Genel özet</vt:lpstr>
      <vt:lpstr>Genel özet</vt:lpstr>
      <vt:lpstr>kaynakça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Yönetimi ve Ders Çalışabilmek</dc:title>
  <dc:creator>Fatih yılmaz</dc:creator>
  <cp:lastModifiedBy>pc</cp:lastModifiedBy>
  <cp:revision>7</cp:revision>
  <dcterms:created xsi:type="dcterms:W3CDTF">2020-04-07T21:37:16Z</dcterms:created>
  <dcterms:modified xsi:type="dcterms:W3CDTF">2020-04-09T10:02:44Z</dcterms:modified>
</cp:coreProperties>
</file>